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5"/>
    <p:sldMasterId id="214748366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y="6858000" cx="9144000"/>
  <p:notesSz cx="6797675" cy="9926625"/>
  <p:embeddedFontLst>
    <p:embeddedFont>
      <p:font typeface="Libre Franklin"/>
      <p:regular r:id="rId35"/>
      <p:bold r:id="rId36"/>
      <p:italic r:id="rId37"/>
      <p:boldItalic r:id="rId38"/>
    </p:embeddedFont>
    <p:embeddedFont>
      <p:font typeface="Constantia"/>
      <p:regular r:id="rId39"/>
      <p:bold r:id="rId40"/>
      <p:italic r:id="rId41"/>
      <p:boldItalic r:id="rId42"/>
    </p:embeddedFont>
    <p:embeddedFont>
      <p:font typeface="Garamond"/>
      <p:regular r:id="rId43"/>
      <p:bold r:id="rId44"/>
      <p:italic r:id="rId45"/>
      <p:boldItalic r:id="rId46"/>
    </p:embeddedFont>
    <p:embeddedFont>
      <p:font typeface="Candara"/>
      <p:regular r:id="rId47"/>
      <p:bold r:id="rId48"/>
      <p:italic r:id="rId49"/>
      <p:boldItalic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51" roundtripDataSignature="AMtx7milTQ9vLaXc01qMol+Yj6fzKTZ2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36509495-FF3C-4F9E-B440-7DAC810D601A}">
  <a:tblStyle styleId="{36509495-FF3C-4F9E-B440-7DAC810D601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onstantia-bold.fntdata"/><Relationship Id="rId42" Type="http://schemas.openxmlformats.org/officeDocument/2006/relationships/font" Target="fonts/Constantia-boldItalic.fntdata"/><Relationship Id="rId41" Type="http://schemas.openxmlformats.org/officeDocument/2006/relationships/font" Target="fonts/Constantia-italic.fntdata"/><Relationship Id="rId44" Type="http://schemas.openxmlformats.org/officeDocument/2006/relationships/font" Target="fonts/Garamond-bold.fntdata"/><Relationship Id="rId43" Type="http://schemas.openxmlformats.org/officeDocument/2006/relationships/font" Target="fonts/Garamond-regular.fntdata"/><Relationship Id="rId46" Type="http://schemas.openxmlformats.org/officeDocument/2006/relationships/font" Target="fonts/Garamond-boldItalic.fntdata"/><Relationship Id="rId45" Type="http://schemas.openxmlformats.org/officeDocument/2006/relationships/font" Target="fonts/Garamond-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font" Target="fonts/Candara-bold.fntdata"/><Relationship Id="rId47" Type="http://schemas.openxmlformats.org/officeDocument/2006/relationships/font" Target="fonts/Candara-regular.fntdata"/><Relationship Id="rId49" Type="http://schemas.openxmlformats.org/officeDocument/2006/relationships/font" Target="fonts/Candara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font" Target="fonts/LibreFranklin-regular.fntdata"/><Relationship Id="rId34" Type="http://schemas.openxmlformats.org/officeDocument/2006/relationships/slide" Target="slides/slide27.xml"/><Relationship Id="rId37" Type="http://schemas.openxmlformats.org/officeDocument/2006/relationships/font" Target="fonts/LibreFranklin-italic.fntdata"/><Relationship Id="rId36" Type="http://schemas.openxmlformats.org/officeDocument/2006/relationships/font" Target="fonts/LibreFranklin-bold.fntdata"/><Relationship Id="rId39" Type="http://schemas.openxmlformats.org/officeDocument/2006/relationships/font" Target="fonts/Constantia-regular.fntdata"/><Relationship Id="rId38" Type="http://schemas.openxmlformats.org/officeDocument/2006/relationships/font" Target="fonts/LibreFranklin-boldItalic.fntdata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customschemas.google.com/relationships/presentationmetadata" Target="metadata"/><Relationship Id="rId50" Type="http://schemas.openxmlformats.org/officeDocument/2006/relationships/font" Target="fonts/Candara-bold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9" name="Google Shape;229;p1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9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3" name="Google Shape;283;p9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0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9" name="Google Shape;289;p10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1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5" name="Google Shape;295;p11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2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2" name="Google Shape;302;p12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3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8" name="Google Shape;308;p13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4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4" name="Google Shape;314;p14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5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0" name="Google Shape;320;p15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6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p16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7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2" name="Google Shape;332;p17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8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8" name="Google Shape;338;p18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630f9a5903_1_0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630f9a5903_1_0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9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4" name="Google Shape;344;p19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0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9" name="Google Shape;349;p20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1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5" name="Google Shape;355;p21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2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1" name="Google Shape;361;p22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3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0" name="Google Shape;370;p23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4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9" name="Google Shape;379;p24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5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8" name="Google Shape;388;p25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6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4" name="Google Shape;394;p26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1" name="Google Shape;241;p2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7" name="Google Shape;247;p3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3" name="Google Shape;253;p4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5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9" name="Google Shape;259;p5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5" name="Google Shape;265;p6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7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1" name="Google Shape;271;p7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8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7" name="Google Shape;277;p8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showMasterSp="0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2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1" name="Google Shape;21;p2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0980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2" name="Google Shape;22;p2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4901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23" name="Google Shape;23;p28"/>
          <p:cNvSpPr/>
          <p:nvPr/>
        </p:nvSpPr>
        <p:spPr>
          <a:xfrm rot="10800000">
            <a:off x="891822" y="5617774"/>
            <a:ext cx="7382935" cy="537210"/>
          </a:xfrm>
          <a:custGeom>
            <a:rect b="b" l="l" r="r" t="t"/>
            <a:pathLst>
              <a:path extrusionOk="0" h="495300" w="795528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2941"/>
                </a:srgbClr>
              </a:gs>
              <a:gs pos="30000">
                <a:srgbClr val="010101">
                  <a:alpha val="32941"/>
                </a:srgbClr>
              </a:gs>
              <a:gs pos="100000">
                <a:srgbClr val="010101">
                  <a:alpha val="25098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4" name="Google Shape;24;p28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5" name="Google Shape;25;p28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rotWithShape="1">
            <a:blip r:embed="rId2">
              <a:alphaModFix amt="20000"/>
            </a:blip>
            <a:tile algn="tl" flip="none" tx="0" sx="100000" ty="0" sy="100000"/>
          </a:blip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C:\Users\Administrator\Desktop\Pushpin Dev\Assets\pushpinLeft.png" id="26" name="Google Shape;2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Pushpin Dev\Assets\pushpinLeft.png" id="27" name="Google Shape;2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8"/>
          <p:cNvSpPr txBox="1"/>
          <p:nvPr>
            <p:ph type="ctrTitle"/>
          </p:nvPr>
        </p:nvSpPr>
        <p:spPr>
          <a:xfrm>
            <a:off x="1727201" y="1794935"/>
            <a:ext cx="5723468" cy="1828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8"/>
          <p:cNvSpPr txBox="1"/>
          <p:nvPr>
            <p:ph idx="1" type="subTitle"/>
          </p:nvPr>
        </p:nvSpPr>
        <p:spPr>
          <a:xfrm>
            <a:off x="1727200" y="3736622"/>
            <a:ext cx="5712179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  <a:defRPr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87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8"/>
          <p:cNvSpPr txBox="1"/>
          <p:nvPr>
            <p:ph idx="10" type="dt"/>
          </p:nvPr>
        </p:nvSpPr>
        <p:spPr>
          <a:xfrm>
            <a:off x="6770688" y="5357813"/>
            <a:ext cx="12144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8"/>
          <p:cNvSpPr txBox="1"/>
          <p:nvPr>
            <p:ph idx="11" type="ftr"/>
          </p:nvPr>
        </p:nvSpPr>
        <p:spPr>
          <a:xfrm>
            <a:off x="1174750" y="5357813"/>
            <a:ext cx="50339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8"/>
          <p:cNvSpPr txBox="1"/>
          <p:nvPr>
            <p:ph idx="12" type="sldNum"/>
          </p:nvPr>
        </p:nvSpPr>
        <p:spPr>
          <a:xfrm>
            <a:off x="6213475" y="535781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_TEXT" type="vertTx">
  <p:cSld name="VERTICAL_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0"/>
          <p:cNvSpPr txBox="1"/>
          <p:nvPr>
            <p:ph type="title"/>
          </p:nvPr>
        </p:nvSpPr>
        <p:spPr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40"/>
          <p:cNvSpPr txBox="1"/>
          <p:nvPr>
            <p:ph idx="1" type="body"/>
          </p:nvPr>
        </p:nvSpPr>
        <p:spPr>
          <a:xfrm rot="5400000">
            <a:off x="2759869" y="823119"/>
            <a:ext cx="3603625" cy="6196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2575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indent="-325755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indent="-325754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indent="-325754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indent="-325754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indent="-325754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indent="-325754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/>
        </p:txBody>
      </p:sp>
      <p:sp>
        <p:nvSpPr>
          <p:cNvPr id="107" name="Google Shape;107;p40"/>
          <p:cNvSpPr txBox="1"/>
          <p:nvPr>
            <p:ph idx="10" type="dt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40"/>
          <p:cNvSpPr txBox="1"/>
          <p:nvPr>
            <p:ph idx="11" type="ftr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40"/>
          <p:cNvSpPr txBox="1"/>
          <p:nvPr>
            <p:ph idx="12" type="sldNum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_TITLE_AND_VERTICAL_TEXT" type="vertTitleAndTx">
  <p:cSld name="VERTICAL_TITLE_AND_VERTICAL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1"/>
          <p:cNvSpPr txBox="1"/>
          <p:nvPr>
            <p:ph type="title"/>
          </p:nvPr>
        </p:nvSpPr>
        <p:spPr>
          <a:xfrm rot="5400000">
            <a:off x="4962879" y="2592212"/>
            <a:ext cx="4763911" cy="1430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41"/>
          <p:cNvSpPr txBox="1"/>
          <p:nvPr>
            <p:ph idx="1" type="body"/>
          </p:nvPr>
        </p:nvSpPr>
        <p:spPr>
          <a:xfrm rot="5400000">
            <a:off x="1686277" y="718256"/>
            <a:ext cx="4402667" cy="51787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2575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indent="-325755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indent="-325754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indent="-325754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indent="-325754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indent="-325754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indent="-325754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/>
        </p:txBody>
      </p:sp>
      <p:sp>
        <p:nvSpPr>
          <p:cNvPr id="113" name="Google Shape;113;p41"/>
          <p:cNvSpPr txBox="1"/>
          <p:nvPr>
            <p:ph idx="10" type="dt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41"/>
          <p:cNvSpPr txBox="1"/>
          <p:nvPr>
            <p:ph idx="11" type="ftr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41"/>
          <p:cNvSpPr txBox="1"/>
          <p:nvPr>
            <p:ph idx="12" type="sldNum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0"/>
          <p:cNvSpPr txBox="1"/>
          <p:nvPr>
            <p:ph idx="10" type="dt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0"/>
          <p:cNvSpPr txBox="1"/>
          <p:nvPr>
            <p:ph idx="11" type="ftr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0"/>
          <p:cNvSpPr txBox="1"/>
          <p:nvPr>
            <p:ph idx="12" type="sldNum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JECT" type="obj">
  <p:cSld name="OBJEC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1"/>
          <p:cNvSpPr txBox="1"/>
          <p:nvPr>
            <p:ph type="title"/>
          </p:nvPr>
        </p:nvSpPr>
        <p:spPr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1"/>
          <p:cNvSpPr txBox="1"/>
          <p:nvPr>
            <p:ph idx="1" type="body"/>
          </p:nvPr>
        </p:nvSpPr>
        <p:spPr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2575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indent="-325755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indent="-325754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indent="-325754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indent="-325754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indent="-325754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indent="-325754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/>
        </p:txBody>
      </p:sp>
      <p:sp>
        <p:nvSpPr>
          <p:cNvPr id="137" name="Google Shape;137;p31"/>
          <p:cNvSpPr txBox="1"/>
          <p:nvPr>
            <p:ph idx="10" type="dt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1"/>
          <p:cNvSpPr txBox="1"/>
          <p:nvPr>
            <p:ph idx="11" type="ftr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1"/>
          <p:cNvSpPr txBox="1"/>
          <p:nvPr>
            <p:ph idx="12" type="sldNum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showMasterSp="0" type="title">
  <p:cSld name="TITLE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4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42" name="Google Shape;142;p42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0980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43" name="Google Shape;143;p42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4901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44" name="Google Shape;144;p42"/>
          <p:cNvSpPr/>
          <p:nvPr/>
        </p:nvSpPr>
        <p:spPr>
          <a:xfrm rot="10800000">
            <a:off x="891822" y="5617774"/>
            <a:ext cx="7382935" cy="537210"/>
          </a:xfrm>
          <a:custGeom>
            <a:rect b="b" l="l" r="r" t="t"/>
            <a:pathLst>
              <a:path extrusionOk="0" h="495300" w="795528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2941"/>
                </a:srgbClr>
              </a:gs>
              <a:gs pos="30000">
                <a:srgbClr val="010101">
                  <a:alpha val="32941"/>
                </a:srgbClr>
              </a:gs>
              <a:gs pos="100000">
                <a:srgbClr val="010101">
                  <a:alpha val="25098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45" name="Google Shape;145;p42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6" name="Google Shape;146;p42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rotWithShape="1">
            <a:blip r:embed="rId2">
              <a:alphaModFix amt="20000"/>
            </a:blip>
            <a:tile algn="tl" flip="none" tx="0" sx="100000" ty="0" sy="100000"/>
          </a:blip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C:\Users\Administrator\Desktop\Pushpin Dev\Assets\pushpinLeft.png" id="147" name="Google Shape;14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Pushpin Dev\Assets\pushpinLeft.png" id="148" name="Google Shape;14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42"/>
          <p:cNvSpPr txBox="1"/>
          <p:nvPr>
            <p:ph type="ctrTitle"/>
          </p:nvPr>
        </p:nvSpPr>
        <p:spPr>
          <a:xfrm>
            <a:off x="1727201" y="1794935"/>
            <a:ext cx="5723468" cy="1828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42"/>
          <p:cNvSpPr txBox="1"/>
          <p:nvPr>
            <p:ph idx="1" type="subTitle"/>
          </p:nvPr>
        </p:nvSpPr>
        <p:spPr>
          <a:xfrm>
            <a:off x="1727200" y="3736622"/>
            <a:ext cx="5712179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  <a:defRPr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87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1" name="Google Shape;151;p42"/>
          <p:cNvSpPr txBox="1"/>
          <p:nvPr>
            <p:ph idx="10" type="dt"/>
          </p:nvPr>
        </p:nvSpPr>
        <p:spPr>
          <a:xfrm>
            <a:off x="6770688" y="5357813"/>
            <a:ext cx="12144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42"/>
          <p:cNvSpPr txBox="1"/>
          <p:nvPr>
            <p:ph idx="11" type="ftr"/>
          </p:nvPr>
        </p:nvSpPr>
        <p:spPr>
          <a:xfrm>
            <a:off x="1174750" y="5357813"/>
            <a:ext cx="50339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42"/>
          <p:cNvSpPr txBox="1"/>
          <p:nvPr>
            <p:ph idx="12" type="sldNum"/>
          </p:nvPr>
        </p:nvSpPr>
        <p:spPr>
          <a:xfrm>
            <a:off x="6213475" y="535781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_HEADER" type="secHead">
  <p:cSld name="SECTION_HEADER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3"/>
          <p:cNvSpPr txBox="1"/>
          <p:nvPr>
            <p:ph type="title"/>
          </p:nvPr>
        </p:nvSpPr>
        <p:spPr>
          <a:xfrm>
            <a:off x="1444979" y="2239430"/>
            <a:ext cx="6254044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40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43"/>
          <p:cNvSpPr txBox="1"/>
          <p:nvPr>
            <p:ph idx="1" type="body"/>
          </p:nvPr>
        </p:nvSpPr>
        <p:spPr>
          <a:xfrm>
            <a:off x="1456267" y="3725334"/>
            <a:ext cx="6231467" cy="1309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7" name="Google Shape;157;p43"/>
          <p:cNvSpPr txBox="1"/>
          <p:nvPr>
            <p:ph idx="10" type="dt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43"/>
          <p:cNvSpPr txBox="1"/>
          <p:nvPr>
            <p:ph idx="11" type="ftr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43"/>
          <p:cNvSpPr txBox="1"/>
          <p:nvPr>
            <p:ph idx="12" type="sldNum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_OBJECTS" type="twoObj">
  <p:cSld name="TWO_OBJECTS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4"/>
          <p:cNvSpPr txBox="1"/>
          <p:nvPr>
            <p:ph type="title"/>
          </p:nvPr>
        </p:nvSpPr>
        <p:spPr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44"/>
          <p:cNvSpPr txBox="1"/>
          <p:nvPr>
            <p:ph idx="1" type="body"/>
          </p:nvPr>
        </p:nvSpPr>
        <p:spPr>
          <a:xfrm>
            <a:off x="1298448" y="2121407"/>
            <a:ext cx="3200400" cy="3602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2575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indent="-325755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indent="-325754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indent="-325754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indent="-325754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indent="-325754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indent="-325754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/>
        </p:txBody>
      </p:sp>
      <p:sp>
        <p:nvSpPr>
          <p:cNvPr id="163" name="Google Shape;163;p44"/>
          <p:cNvSpPr txBox="1"/>
          <p:nvPr>
            <p:ph idx="2" type="body"/>
          </p:nvPr>
        </p:nvSpPr>
        <p:spPr>
          <a:xfrm>
            <a:off x="4663440" y="2119313"/>
            <a:ext cx="3200400" cy="3605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2575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indent="-325755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indent="-325754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indent="-325754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indent="-325754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indent="-325754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indent="-325754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/>
        </p:txBody>
      </p:sp>
      <p:sp>
        <p:nvSpPr>
          <p:cNvPr id="164" name="Google Shape;164;p44"/>
          <p:cNvSpPr txBox="1"/>
          <p:nvPr>
            <p:ph idx="10" type="dt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44"/>
          <p:cNvSpPr txBox="1"/>
          <p:nvPr>
            <p:ph idx="11" type="ftr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44"/>
          <p:cNvSpPr txBox="1"/>
          <p:nvPr>
            <p:ph idx="12" type="sldNum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_OBJECTS_WITH_TEXT" type="twoTxTwoObj">
  <p:cSld name="TWO_OBJECTS_WITH_TEXT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5"/>
          <p:cNvSpPr txBox="1"/>
          <p:nvPr>
            <p:ph type="title"/>
          </p:nvPr>
        </p:nvSpPr>
        <p:spPr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45"/>
          <p:cNvSpPr txBox="1"/>
          <p:nvPr>
            <p:ph idx="1" type="body"/>
          </p:nvPr>
        </p:nvSpPr>
        <p:spPr>
          <a:xfrm>
            <a:off x="1557869" y="2122312"/>
            <a:ext cx="2939521" cy="8202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9pPr>
          </a:lstStyle>
          <a:p/>
        </p:txBody>
      </p:sp>
      <p:sp>
        <p:nvSpPr>
          <p:cNvPr id="170" name="Google Shape;170;p45"/>
          <p:cNvSpPr txBox="1"/>
          <p:nvPr>
            <p:ph idx="2" type="body"/>
          </p:nvPr>
        </p:nvSpPr>
        <p:spPr>
          <a:xfrm>
            <a:off x="4910669" y="2122311"/>
            <a:ext cx="2944368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9pPr>
          </a:lstStyle>
          <a:p/>
        </p:txBody>
      </p:sp>
      <p:sp>
        <p:nvSpPr>
          <p:cNvPr id="171" name="Google Shape;171;p45"/>
          <p:cNvSpPr txBox="1"/>
          <p:nvPr>
            <p:ph idx="3" type="body"/>
          </p:nvPr>
        </p:nvSpPr>
        <p:spPr>
          <a:xfrm>
            <a:off x="1298448" y="2944368"/>
            <a:ext cx="3227832" cy="2779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2575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indent="-325755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indent="-325754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indent="-325754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indent="-325754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indent="-325754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indent="-325754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/>
        </p:txBody>
      </p:sp>
      <p:sp>
        <p:nvSpPr>
          <p:cNvPr id="172" name="Google Shape;172;p45"/>
          <p:cNvSpPr txBox="1"/>
          <p:nvPr>
            <p:ph idx="4" type="body"/>
          </p:nvPr>
        </p:nvSpPr>
        <p:spPr>
          <a:xfrm>
            <a:off x="4645151" y="2944813"/>
            <a:ext cx="3227832" cy="2779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2575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indent="-325755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indent="-325754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indent="-325754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indent="-325754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indent="-325754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indent="-325754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/>
        </p:txBody>
      </p:sp>
      <p:sp>
        <p:nvSpPr>
          <p:cNvPr id="173" name="Google Shape;173;p45"/>
          <p:cNvSpPr txBox="1"/>
          <p:nvPr>
            <p:ph idx="10" type="dt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45"/>
          <p:cNvSpPr txBox="1"/>
          <p:nvPr>
            <p:ph idx="11" type="ftr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45"/>
          <p:cNvSpPr txBox="1"/>
          <p:nvPr>
            <p:ph idx="12" type="sldNum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ONLY" type="titleOnly">
  <p:cSld name="TITLE_ONLY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6"/>
          <p:cNvSpPr txBox="1"/>
          <p:nvPr>
            <p:ph type="title"/>
          </p:nvPr>
        </p:nvSpPr>
        <p:spPr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46"/>
          <p:cNvSpPr txBox="1"/>
          <p:nvPr>
            <p:ph idx="10" type="dt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46"/>
          <p:cNvSpPr txBox="1"/>
          <p:nvPr>
            <p:ph idx="11" type="ftr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46"/>
          <p:cNvSpPr txBox="1"/>
          <p:nvPr>
            <p:ph idx="12" type="sldNum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JECT_WITH_CAPTION_TEXT" showMasterSp="0" type="objTx">
  <p:cSld name="OBJECT_WITH_CAPTION_TEX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4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83" name="Google Shape;183;p4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0980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84" name="Google Shape;184;p47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4901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85" name="Google Shape;185;p47"/>
          <p:cNvSpPr/>
          <p:nvPr/>
        </p:nvSpPr>
        <p:spPr>
          <a:xfrm rot="10800000">
            <a:off x="632177" y="6058038"/>
            <a:ext cx="7721601" cy="537210"/>
          </a:xfrm>
          <a:custGeom>
            <a:rect b="b" l="l" r="r" t="t"/>
            <a:pathLst>
              <a:path extrusionOk="0" h="495300" w="795528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2941"/>
                </a:srgbClr>
              </a:gs>
              <a:gs pos="30000">
                <a:srgbClr val="010101">
                  <a:alpha val="32941"/>
                </a:srgbClr>
              </a:gs>
              <a:gs pos="100000">
                <a:srgbClr val="010101">
                  <a:alpha val="25098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86" name="Google Shape;186;p47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7" name="Google Shape;187;p47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rotWithShape="1">
            <a:blip r:embed="rId2">
              <a:alphaModFix amt="20000"/>
            </a:blip>
            <a:tile algn="tl" flip="none" tx="0" sx="100000" ty="0" sy="100000"/>
          </a:blip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8" name="Google Shape;188;p47"/>
          <p:cNvSpPr/>
          <p:nvPr/>
        </p:nvSpPr>
        <p:spPr>
          <a:xfrm rot="-60000">
            <a:off x="749300" y="576263"/>
            <a:ext cx="3789363" cy="572293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9" name="Google Shape;189;p47"/>
          <p:cNvSpPr/>
          <p:nvPr/>
        </p:nvSpPr>
        <p:spPr>
          <a:xfrm rot="-60000">
            <a:off x="749300" y="576263"/>
            <a:ext cx="3789363" cy="5721350"/>
          </a:xfrm>
          <a:prstGeom prst="rect">
            <a:avLst/>
          </a:prstGeom>
          <a:blipFill rotWithShape="1">
            <a:blip r:embed="rId2">
              <a:alphaModFix amt="20000"/>
            </a:blip>
            <a:tile algn="tl" flip="none" tx="0" sx="100000" ty="0" sy="100000"/>
          </a:blip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C:\Users\Administrator\Desktop\Pushpin Dev\Assets\pushpinLeft.png" id="190" name="Google Shape;190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Pushpin Dev\Assets\pushpinLeft.png" id="191" name="Google Shape;19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47"/>
          <p:cNvSpPr txBox="1"/>
          <p:nvPr>
            <p:ph type="title"/>
          </p:nvPr>
        </p:nvSpPr>
        <p:spPr>
          <a:xfrm rot="-60000">
            <a:off x="1108976" y="2020042"/>
            <a:ext cx="3064827" cy="1503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47"/>
          <p:cNvSpPr txBox="1"/>
          <p:nvPr>
            <p:ph idx="1" type="body"/>
          </p:nvPr>
        </p:nvSpPr>
        <p:spPr>
          <a:xfrm rot="60000">
            <a:off x="4854291" y="1150993"/>
            <a:ext cx="3020792" cy="4625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7345" lvl="0" marL="4572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870"/>
              <a:buChar char="O"/>
              <a:defRPr sz="2200"/>
            </a:lvl1pPr>
            <a:lvl2pPr indent="-3365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2pPr>
            <a:lvl3pPr indent="-32575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 sz="1800"/>
            </a:lvl3pPr>
            <a:lvl4pPr indent="-31496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Char char="O"/>
              <a:defRPr sz="1600"/>
            </a:lvl4pPr>
            <a:lvl5pPr indent="-304164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Char char="O"/>
              <a:defRPr sz="1400"/>
            </a:lvl5pPr>
            <a:lvl6pPr indent="-33655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6pPr>
            <a:lvl7pPr indent="-33655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7pPr>
            <a:lvl8pPr indent="-33655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8pPr>
            <a:lvl9pPr indent="-33655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9pPr>
          </a:lstStyle>
          <a:p/>
        </p:txBody>
      </p:sp>
      <p:sp>
        <p:nvSpPr>
          <p:cNvPr id="194" name="Google Shape;194;p47"/>
          <p:cNvSpPr txBox="1"/>
          <p:nvPr>
            <p:ph idx="2" type="body"/>
          </p:nvPr>
        </p:nvSpPr>
        <p:spPr>
          <a:xfrm rot="-60000">
            <a:off x="1148125" y="3623748"/>
            <a:ext cx="3048891" cy="21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9pPr>
          </a:lstStyle>
          <a:p/>
        </p:txBody>
      </p:sp>
      <p:sp>
        <p:nvSpPr>
          <p:cNvPr id="195" name="Google Shape;195;p47"/>
          <p:cNvSpPr txBox="1"/>
          <p:nvPr>
            <p:ph idx="10" type="dt"/>
          </p:nvPr>
        </p:nvSpPr>
        <p:spPr>
          <a:xfrm rot="60000">
            <a:off x="6342063" y="5886450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47"/>
          <p:cNvSpPr txBox="1"/>
          <p:nvPr>
            <p:ph idx="11" type="ftr"/>
          </p:nvPr>
        </p:nvSpPr>
        <p:spPr>
          <a:xfrm rot="-60000">
            <a:off x="914400" y="5829300"/>
            <a:ext cx="35226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47"/>
          <p:cNvSpPr txBox="1"/>
          <p:nvPr>
            <p:ph idx="12" type="sldNum"/>
          </p:nvPr>
        </p:nvSpPr>
        <p:spPr>
          <a:xfrm rot="60000">
            <a:off x="7558088" y="5897563"/>
            <a:ext cx="5540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JECT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2"/>
          <p:cNvSpPr txBox="1"/>
          <p:nvPr>
            <p:ph type="title"/>
          </p:nvPr>
        </p:nvSpPr>
        <p:spPr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2"/>
          <p:cNvSpPr txBox="1"/>
          <p:nvPr>
            <p:ph idx="1" type="body"/>
          </p:nvPr>
        </p:nvSpPr>
        <p:spPr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2575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indent="-325755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indent="-325754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indent="-325754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indent="-325754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indent="-325754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indent="-325754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/>
        </p:txBody>
      </p:sp>
      <p:sp>
        <p:nvSpPr>
          <p:cNvPr id="36" name="Google Shape;36;p32"/>
          <p:cNvSpPr txBox="1"/>
          <p:nvPr>
            <p:ph idx="10" type="dt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2"/>
          <p:cNvSpPr txBox="1"/>
          <p:nvPr>
            <p:ph idx="11" type="ftr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2"/>
          <p:cNvSpPr txBox="1"/>
          <p:nvPr>
            <p:ph idx="12" type="sldNum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_WITH_CAPTION_TEXT" showMasterSp="0" type="picTx">
  <p:cSld name="PICTURE_WITH_CAPTION_TEXT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p4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00" name="Google Shape;200;p4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0980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01" name="Google Shape;201;p4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4901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202" name="Google Shape;202;p48"/>
          <p:cNvSpPr/>
          <p:nvPr/>
        </p:nvSpPr>
        <p:spPr>
          <a:xfrm rot="10800000">
            <a:off x="632177" y="6058038"/>
            <a:ext cx="7721601" cy="537210"/>
          </a:xfrm>
          <a:custGeom>
            <a:rect b="b" l="l" r="r" t="t"/>
            <a:pathLst>
              <a:path extrusionOk="0" h="495300" w="795528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2941"/>
                </a:srgbClr>
              </a:gs>
              <a:gs pos="30000">
                <a:srgbClr val="010101">
                  <a:alpha val="32941"/>
                </a:srgbClr>
              </a:gs>
              <a:gs pos="100000">
                <a:srgbClr val="010101">
                  <a:alpha val="25098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03" name="Google Shape;203;p48"/>
          <p:cNvSpPr/>
          <p:nvPr/>
        </p:nvSpPr>
        <p:spPr>
          <a:xfrm rot="-60000">
            <a:off x="749300" y="576263"/>
            <a:ext cx="3789363" cy="572293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4" name="Google Shape;204;p48"/>
          <p:cNvSpPr/>
          <p:nvPr/>
        </p:nvSpPr>
        <p:spPr>
          <a:xfrm rot="-60000">
            <a:off x="744538" y="576263"/>
            <a:ext cx="3789362" cy="5721350"/>
          </a:xfrm>
          <a:prstGeom prst="rect">
            <a:avLst/>
          </a:prstGeom>
          <a:blipFill rotWithShape="1">
            <a:blip r:embed="rId2">
              <a:alphaModFix amt="20000"/>
            </a:blip>
            <a:tile algn="tl" flip="none" tx="0" sx="100000" ty="0" sy="100000"/>
          </a:blip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5" name="Google Shape;205;p4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6" name="Google Shape;206;p48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rotWithShape="1">
            <a:blip r:embed="rId2">
              <a:alphaModFix amt="20000"/>
            </a:blip>
            <a:tile algn="tl" flip="none" tx="0" sx="100000" ty="0" sy="100000"/>
          </a:blip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C:\Users\Administrator\Desktop\Pushpin Dev\Assets\pushpinLeft.png" id="207" name="Google Shape;207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Pushpin Dev\Assets\pushpinLeft.png" id="208" name="Google Shape;208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48"/>
          <p:cNvSpPr txBox="1"/>
          <p:nvPr>
            <p:ph type="title"/>
          </p:nvPr>
        </p:nvSpPr>
        <p:spPr>
          <a:xfrm rot="-60000">
            <a:off x="1106424" y="2020824"/>
            <a:ext cx="3063240" cy="14996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48"/>
          <p:cNvSpPr/>
          <p:nvPr>
            <p:ph idx="2" type="pic"/>
          </p:nvPr>
        </p:nvSpPr>
        <p:spPr>
          <a:xfrm rot="60000">
            <a:off x="4898615" y="1207272"/>
            <a:ext cx="2913863" cy="4539412"/>
          </a:xfrm>
          <a:prstGeom prst="rect">
            <a:avLst/>
          </a:prstGeom>
          <a:noFill/>
          <a:ln cap="rnd" cmpd="sng" w="1016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88900" rotWithShape="0" algn="tl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  <a:defRPr b="0" i="0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380"/>
              <a:buFont typeface="Courgette"/>
              <a:buNone/>
              <a:defRPr b="0" i="0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  <a:defRPr b="0" i="0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11" name="Google Shape;211;p48"/>
          <p:cNvSpPr txBox="1"/>
          <p:nvPr>
            <p:ph idx="1" type="body"/>
          </p:nvPr>
        </p:nvSpPr>
        <p:spPr>
          <a:xfrm rot="-60000">
            <a:off x="1152144" y="3621024"/>
            <a:ext cx="3044952" cy="2103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9pPr>
          </a:lstStyle>
          <a:p/>
        </p:txBody>
      </p:sp>
      <p:sp>
        <p:nvSpPr>
          <p:cNvPr id="212" name="Google Shape;212;p48"/>
          <p:cNvSpPr txBox="1"/>
          <p:nvPr>
            <p:ph idx="10" type="dt"/>
          </p:nvPr>
        </p:nvSpPr>
        <p:spPr>
          <a:xfrm rot="60000">
            <a:off x="6345238" y="5888038"/>
            <a:ext cx="12144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48"/>
          <p:cNvSpPr txBox="1"/>
          <p:nvPr>
            <p:ph idx="11" type="ftr"/>
          </p:nvPr>
        </p:nvSpPr>
        <p:spPr>
          <a:xfrm rot="-60000">
            <a:off x="914400" y="5830888"/>
            <a:ext cx="33194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48"/>
          <p:cNvSpPr txBox="1"/>
          <p:nvPr>
            <p:ph idx="12" type="sldNum"/>
          </p:nvPr>
        </p:nvSpPr>
        <p:spPr>
          <a:xfrm rot="60000">
            <a:off x="7562850" y="5900738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_TEXT" type="vertTx">
  <p:cSld name="VERTICAL_TEX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9"/>
          <p:cNvSpPr txBox="1"/>
          <p:nvPr>
            <p:ph type="title"/>
          </p:nvPr>
        </p:nvSpPr>
        <p:spPr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49"/>
          <p:cNvSpPr txBox="1"/>
          <p:nvPr>
            <p:ph idx="1" type="body"/>
          </p:nvPr>
        </p:nvSpPr>
        <p:spPr>
          <a:xfrm rot="5400000">
            <a:off x="2759869" y="823119"/>
            <a:ext cx="3603625" cy="6196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2575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indent="-325755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indent="-325754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indent="-325754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indent="-325754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indent="-325754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indent="-325754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/>
        </p:txBody>
      </p:sp>
      <p:sp>
        <p:nvSpPr>
          <p:cNvPr id="218" name="Google Shape;218;p49"/>
          <p:cNvSpPr txBox="1"/>
          <p:nvPr>
            <p:ph idx="10" type="dt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49"/>
          <p:cNvSpPr txBox="1"/>
          <p:nvPr>
            <p:ph idx="11" type="ftr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49"/>
          <p:cNvSpPr txBox="1"/>
          <p:nvPr>
            <p:ph idx="12" type="sldNum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_TITLE_AND_VERTICAL_TEXT" type="vertTitleAndTx">
  <p:cSld name="VERTICAL_TITLE_AND_VERTICAL_TEXT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50"/>
          <p:cNvSpPr txBox="1"/>
          <p:nvPr>
            <p:ph type="title"/>
          </p:nvPr>
        </p:nvSpPr>
        <p:spPr>
          <a:xfrm rot="5400000">
            <a:off x="4962879" y="2592212"/>
            <a:ext cx="4763911" cy="1430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50"/>
          <p:cNvSpPr txBox="1"/>
          <p:nvPr>
            <p:ph idx="1" type="body"/>
          </p:nvPr>
        </p:nvSpPr>
        <p:spPr>
          <a:xfrm rot="5400000">
            <a:off x="1686277" y="718256"/>
            <a:ext cx="4402667" cy="51787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2575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indent="-325755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indent="-325754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indent="-325754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indent="-325754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indent="-325754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indent="-325754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/>
        </p:txBody>
      </p:sp>
      <p:sp>
        <p:nvSpPr>
          <p:cNvPr id="224" name="Google Shape;224;p50"/>
          <p:cNvSpPr txBox="1"/>
          <p:nvPr>
            <p:ph idx="10" type="dt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50"/>
          <p:cNvSpPr txBox="1"/>
          <p:nvPr>
            <p:ph idx="11" type="ftr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50"/>
          <p:cNvSpPr txBox="1"/>
          <p:nvPr>
            <p:ph idx="12" type="sldNum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_HEADER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3"/>
          <p:cNvSpPr txBox="1"/>
          <p:nvPr>
            <p:ph type="title"/>
          </p:nvPr>
        </p:nvSpPr>
        <p:spPr>
          <a:xfrm>
            <a:off x="1444979" y="2239430"/>
            <a:ext cx="6254044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40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3"/>
          <p:cNvSpPr txBox="1"/>
          <p:nvPr>
            <p:ph idx="1" type="body"/>
          </p:nvPr>
        </p:nvSpPr>
        <p:spPr>
          <a:xfrm>
            <a:off x="1456267" y="3725334"/>
            <a:ext cx="6231467" cy="1309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" name="Google Shape;42;p33"/>
          <p:cNvSpPr txBox="1"/>
          <p:nvPr>
            <p:ph idx="10" type="dt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3"/>
          <p:cNvSpPr txBox="1"/>
          <p:nvPr>
            <p:ph idx="11" type="ftr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3"/>
          <p:cNvSpPr txBox="1"/>
          <p:nvPr>
            <p:ph idx="12" type="sldNum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_OBJECTS" type="twoObj">
  <p:cSld name="TWO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4"/>
          <p:cNvSpPr txBox="1"/>
          <p:nvPr>
            <p:ph type="title"/>
          </p:nvPr>
        </p:nvSpPr>
        <p:spPr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4"/>
          <p:cNvSpPr txBox="1"/>
          <p:nvPr>
            <p:ph idx="1" type="body"/>
          </p:nvPr>
        </p:nvSpPr>
        <p:spPr>
          <a:xfrm>
            <a:off x="1298448" y="2121407"/>
            <a:ext cx="3200400" cy="3602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2575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indent="-325755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indent="-325754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indent="-325754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indent="-325754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indent="-325754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indent="-325754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/>
        </p:txBody>
      </p:sp>
      <p:sp>
        <p:nvSpPr>
          <p:cNvPr id="48" name="Google Shape;48;p34"/>
          <p:cNvSpPr txBox="1"/>
          <p:nvPr>
            <p:ph idx="2" type="body"/>
          </p:nvPr>
        </p:nvSpPr>
        <p:spPr>
          <a:xfrm>
            <a:off x="4663440" y="2119313"/>
            <a:ext cx="3200400" cy="3605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2575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indent="-325755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indent="-325754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indent="-325754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indent="-325754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indent="-325754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indent="-325754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/>
        </p:txBody>
      </p:sp>
      <p:sp>
        <p:nvSpPr>
          <p:cNvPr id="49" name="Google Shape;49;p34"/>
          <p:cNvSpPr txBox="1"/>
          <p:nvPr>
            <p:ph idx="10" type="dt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4"/>
          <p:cNvSpPr txBox="1"/>
          <p:nvPr>
            <p:ph idx="11" type="ftr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4"/>
          <p:cNvSpPr txBox="1"/>
          <p:nvPr>
            <p:ph idx="12" type="sldNum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_OBJECTS_WITH_TEXT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5"/>
          <p:cNvSpPr txBox="1"/>
          <p:nvPr>
            <p:ph type="title"/>
          </p:nvPr>
        </p:nvSpPr>
        <p:spPr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5"/>
          <p:cNvSpPr txBox="1"/>
          <p:nvPr>
            <p:ph idx="1" type="body"/>
          </p:nvPr>
        </p:nvSpPr>
        <p:spPr>
          <a:xfrm>
            <a:off x="1557869" y="2122312"/>
            <a:ext cx="2939521" cy="8202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9pPr>
          </a:lstStyle>
          <a:p/>
        </p:txBody>
      </p:sp>
      <p:sp>
        <p:nvSpPr>
          <p:cNvPr id="55" name="Google Shape;55;p35"/>
          <p:cNvSpPr txBox="1"/>
          <p:nvPr>
            <p:ph idx="2" type="body"/>
          </p:nvPr>
        </p:nvSpPr>
        <p:spPr>
          <a:xfrm>
            <a:off x="4910669" y="2122311"/>
            <a:ext cx="2944368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9pPr>
          </a:lstStyle>
          <a:p/>
        </p:txBody>
      </p:sp>
      <p:sp>
        <p:nvSpPr>
          <p:cNvPr id="56" name="Google Shape;56;p35"/>
          <p:cNvSpPr txBox="1"/>
          <p:nvPr>
            <p:ph idx="3" type="body"/>
          </p:nvPr>
        </p:nvSpPr>
        <p:spPr>
          <a:xfrm>
            <a:off x="1298448" y="2944368"/>
            <a:ext cx="3227832" cy="2779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2575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indent="-325755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indent="-325754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indent="-325754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indent="-325754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indent="-325754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indent="-325754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/>
        </p:txBody>
      </p:sp>
      <p:sp>
        <p:nvSpPr>
          <p:cNvPr id="57" name="Google Shape;57;p35"/>
          <p:cNvSpPr txBox="1"/>
          <p:nvPr>
            <p:ph idx="4" type="body"/>
          </p:nvPr>
        </p:nvSpPr>
        <p:spPr>
          <a:xfrm>
            <a:off x="4645151" y="2944813"/>
            <a:ext cx="3227832" cy="2779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2575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indent="-325755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indent="-325754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indent="-325754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indent="-325754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indent="-325754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indent="-325754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/>
        </p:txBody>
      </p:sp>
      <p:sp>
        <p:nvSpPr>
          <p:cNvPr id="58" name="Google Shape;58;p35"/>
          <p:cNvSpPr txBox="1"/>
          <p:nvPr>
            <p:ph idx="10" type="dt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5"/>
          <p:cNvSpPr txBox="1"/>
          <p:nvPr>
            <p:ph idx="11" type="ftr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5"/>
          <p:cNvSpPr txBox="1"/>
          <p:nvPr>
            <p:ph idx="12" type="sldNum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ONLY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6"/>
          <p:cNvSpPr txBox="1"/>
          <p:nvPr>
            <p:ph type="title"/>
          </p:nvPr>
        </p:nvSpPr>
        <p:spPr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6"/>
          <p:cNvSpPr txBox="1"/>
          <p:nvPr>
            <p:ph idx="10" type="dt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6"/>
          <p:cNvSpPr txBox="1"/>
          <p:nvPr>
            <p:ph idx="11" type="ftr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6"/>
          <p:cNvSpPr txBox="1"/>
          <p:nvPr>
            <p:ph idx="12" type="sldNum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7"/>
          <p:cNvSpPr txBox="1"/>
          <p:nvPr>
            <p:ph idx="10" type="dt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7"/>
          <p:cNvSpPr txBox="1"/>
          <p:nvPr>
            <p:ph idx="11" type="ftr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7"/>
          <p:cNvSpPr txBox="1"/>
          <p:nvPr>
            <p:ph idx="12" type="sldNum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JECT_WITH_CAPTION_TEXT" showMasterSp="0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3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2" name="Google Shape;72;p3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0980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3" name="Google Shape;73;p3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4901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74" name="Google Shape;74;p38"/>
          <p:cNvSpPr/>
          <p:nvPr/>
        </p:nvSpPr>
        <p:spPr>
          <a:xfrm rot="10800000">
            <a:off x="632177" y="6058038"/>
            <a:ext cx="7721601" cy="537210"/>
          </a:xfrm>
          <a:custGeom>
            <a:rect b="b" l="l" r="r" t="t"/>
            <a:pathLst>
              <a:path extrusionOk="0" h="495300" w="795528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2941"/>
                </a:srgbClr>
              </a:gs>
              <a:gs pos="30000">
                <a:srgbClr val="010101">
                  <a:alpha val="32941"/>
                </a:srgbClr>
              </a:gs>
              <a:gs pos="100000">
                <a:srgbClr val="010101">
                  <a:alpha val="25098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5" name="Google Shape;75;p3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6" name="Google Shape;76;p38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rotWithShape="1">
            <a:blip r:embed="rId2">
              <a:alphaModFix amt="20000"/>
            </a:blip>
            <a:tile algn="tl" flip="none" tx="0" sx="100000" ty="0" sy="100000"/>
          </a:blip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7" name="Google Shape;77;p38"/>
          <p:cNvSpPr/>
          <p:nvPr/>
        </p:nvSpPr>
        <p:spPr>
          <a:xfrm rot="-60000">
            <a:off x="749300" y="576263"/>
            <a:ext cx="3789363" cy="572293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8" name="Google Shape;78;p38"/>
          <p:cNvSpPr/>
          <p:nvPr/>
        </p:nvSpPr>
        <p:spPr>
          <a:xfrm rot="-60000">
            <a:off x="749300" y="576263"/>
            <a:ext cx="3789363" cy="5721350"/>
          </a:xfrm>
          <a:prstGeom prst="rect">
            <a:avLst/>
          </a:prstGeom>
          <a:blipFill rotWithShape="1">
            <a:blip r:embed="rId2">
              <a:alphaModFix amt="20000"/>
            </a:blip>
            <a:tile algn="tl" flip="none" tx="0" sx="100000" ty="0" sy="100000"/>
          </a:blip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C:\Users\Administrator\Desktop\Pushpin Dev\Assets\pushpinLeft.png" id="79" name="Google Shape;7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Pushpin Dev\Assets\pushpinLeft.png" id="80" name="Google Shape;8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8"/>
          <p:cNvSpPr txBox="1"/>
          <p:nvPr>
            <p:ph type="title"/>
          </p:nvPr>
        </p:nvSpPr>
        <p:spPr>
          <a:xfrm rot="-60000">
            <a:off x="1108976" y="2020042"/>
            <a:ext cx="3064827" cy="1503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8"/>
          <p:cNvSpPr txBox="1"/>
          <p:nvPr>
            <p:ph idx="1" type="body"/>
          </p:nvPr>
        </p:nvSpPr>
        <p:spPr>
          <a:xfrm rot="60000">
            <a:off x="4854291" y="1150993"/>
            <a:ext cx="3020792" cy="4625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7345" lvl="0" marL="4572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870"/>
              <a:buChar char="O"/>
              <a:defRPr sz="2200"/>
            </a:lvl1pPr>
            <a:lvl2pPr indent="-3365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2pPr>
            <a:lvl3pPr indent="-32575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 sz="1800"/>
            </a:lvl3pPr>
            <a:lvl4pPr indent="-31496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Char char="O"/>
              <a:defRPr sz="1600"/>
            </a:lvl4pPr>
            <a:lvl5pPr indent="-304164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Char char="O"/>
              <a:defRPr sz="1400"/>
            </a:lvl5pPr>
            <a:lvl6pPr indent="-33655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6pPr>
            <a:lvl7pPr indent="-33655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7pPr>
            <a:lvl8pPr indent="-33655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8pPr>
            <a:lvl9pPr indent="-33655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9pPr>
          </a:lstStyle>
          <a:p/>
        </p:txBody>
      </p:sp>
      <p:sp>
        <p:nvSpPr>
          <p:cNvPr id="83" name="Google Shape;83;p38"/>
          <p:cNvSpPr txBox="1"/>
          <p:nvPr>
            <p:ph idx="2" type="body"/>
          </p:nvPr>
        </p:nvSpPr>
        <p:spPr>
          <a:xfrm rot="-60000">
            <a:off x="1148125" y="3623748"/>
            <a:ext cx="3048891" cy="21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9pPr>
          </a:lstStyle>
          <a:p/>
        </p:txBody>
      </p:sp>
      <p:sp>
        <p:nvSpPr>
          <p:cNvPr id="84" name="Google Shape;84;p38"/>
          <p:cNvSpPr txBox="1"/>
          <p:nvPr>
            <p:ph idx="10" type="dt"/>
          </p:nvPr>
        </p:nvSpPr>
        <p:spPr>
          <a:xfrm rot="60000">
            <a:off x="6342063" y="5886450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8"/>
          <p:cNvSpPr txBox="1"/>
          <p:nvPr>
            <p:ph idx="11" type="ftr"/>
          </p:nvPr>
        </p:nvSpPr>
        <p:spPr>
          <a:xfrm rot="-60000">
            <a:off x="914400" y="5829300"/>
            <a:ext cx="35226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8"/>
          <p:cNvSpPr txBox="1"/>
          <p:nvPr>
            <p:ph idx="12" type="sldNum"/>
          </p:nvPr>
        </p:nvSpPr>
        <p:spPr>
          <a:xfrm rot="60000">
            <a:off x="7558088" y="5897563"/>
            <a:ext cx="5540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_WITH_CAPTION_TEXT" showMasterSp="0" type="picTx">
  <p:cSld name="PICTURE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3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9" name="Google Shape;89;p39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0980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0" name="Google Shape;90;p3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4901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91" name="Google Shape;91;p39"/>
          <p:cNvSpPr/>
          <p:nvPr/>
        </p:nvSpPr>
        <p:spPr>
          <a:xfrm rot="10800000">
            <a:off x="632177" y="6058038"/>
            <a:ext cx="7721601" cy="537210"/>
          </a:xfrm>
          <a:custGeom>
            <a:rect b="b" l="l" r="r" t="t"/>
            <a:pathLst>
              <a:path extrusionOk="0" h="495300" w="795528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2941"/>
                </a:srgbClr>
              </a:gs>
              <a:gs pos="30000">
                <a:srgbClr val="010101">
                  <a:alpha val="32941"/>
                </a:srgbClr>
              </a:gs>
              <a:gs pos="100000">
                <a:srgbClr val="010101">
                  <a:alpha val="25098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92" name="Google Shape;92;p39"/>
          <p:cNvSpPr/>
          <p:nvPr/>
        </p:nvSpPr>
        <p:spPr>
          <a:xfrm rot="-60000">
            <a:off x="749300" y="576263"/>
            <a:ext cx="3789363" cy="572293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3" name="Google Shape;93;p39"/>
          <p:cNvSpPr/>
          <p:nvPr/>
        </p:nvSpPr>
        <p:spPr>
          <a:xfrm rot="-60000">
            <a:off x="744538" y="576263"/>
            <a:ext cx="3789362" cy="5721350"/>
          </a:xfrm>
          <a:prstGeom prst="rect">
            <a:avLst/>
          </a:prstGeom>
          <a:blipFill rotWithShape="1">
            <a:blip r:embed="rId2">
              <a:alphaModFix amt="20000"/>
            </a:blip>
            <a:tile algn="tl" flip="none" tx="0" sx="100000" ty="0" sy="100000"/>
          </a:blip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4" name="Google Shape;94;p39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5" name="Google Shape;95;p3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rotWithShape="1">
            <a:blip r:embed="rId2">
              <a:alphaModFix amt="20000"/>
            </a:blip>
            <a:tile algn="tl" flip="none" tx="0" sx="100000" ty="0" sy="100000"/>
          </a:blip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C:\Users\Administrator\Desktop\Pushpin Dev\Assets\pushpinLeft.png" id="96" name="Google Shape;96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Pushpin Dev\Assets\pushpinLeft.png" id="97" name="Google Shape;97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39"/>
          <p:cNvSpPr txBox="1"/>
          <p:nvPr>
            <p:ph type="title"/>
          </p:nvPr>
        </p:nvSpPr>
        <p:spPr>
          <a:xfrm rot="-60000">
            <a:off x="1106424" y="2020824"/>
            <a:ext cx="3063240" cy="14996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9"/>
          <p:cNvSpPr/>
          <p:nvPr>
            <p:ph idx="2" type="pic"/>
          </p:nvPr>
        </p:nvSpPr>
        <p:spPr>
          <a:xfrm rot="60000">
            <a:off x="4898615" y="1207272"/>
            <a:ext cx="2913863" cy="4539412"/>
          </a:xfrm>
          <a:prstGeom prst="rect">
            <a:avLst/>
          </a:prstGeom>
          <a:noFill/>
          <a:ln cap="rnd" cmpd="sng" w="1016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88900" rotWithShape="0" algn="tl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  <a:defRPr b="0" i="0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380"/>
              <a:buFont typeface="Courgette"/>
              <a:buNone/>
              <a:defRPr b="0" i="0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  <a:defRPr b="0" i="0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00" name="Google Shape;100;p39"/>
          <p:cNvSpPr txBox="1"/>
          <p:nvPr>
            <p:ph idx="1" type="body"/>
          </p:nvPr>
        </p:nvSpPr>
        <p:spPr>
          <a:xfrm rot="-60000">
            <a:off x="1152144" y="3621024"/>
            <a:ext cx="3044952" cy="2103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9pPr>
          </a:lstStyle>
          <a:p/>
        </p:txBody>
      </p:sp>
      <p:sp>
        <p:nvSpPr>
          <p:cNvPr id="101" name="Google Shape;101;p39"/>
          <p:cNvSpPr txBox="1"/>
          <p:nvPr>
            <p:ph idx="10" type="dt"/>
          </p:nvPr>
        </p:nvSpPr>
        <p:spPr>
          <a:xfrm rot="60000">
            <a:off x="6345238" y="5888038"/>
            <a:ext cx="12144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9"/>
          <p:cNvSpPr txBox="1"/>
          <p:nvPr>
            <p:ph idx="11" type="ftr"/>
          </p:nvPr>
        </p:nvSpPr>
        <p:spPr>
          <a:xfrm rot="-60000">
            <a:off x="914400" y="5830888"/>
            <a:ext cx="33194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9"/>
          <p:cNvSpPr txBox="1"/>
          <p:nvPr>
            <p:ph idx="12" type="sldNum"/>
          </p:nvPr>
        </p:nvSpPr>
        <p:spPr>
          <a:xfrm rot="60000">
            <a:off x="7562850" y="5900738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3.png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" Type="http://schemas.openxmlformats.org/officeDocument/2006/relationships/image" Target="../media/image3.png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2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Google Shape;7;p2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0980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" name="Google Shape;8;p27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4901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9" name="Google Shape;9;p27"/>
          <p:cNvSpPr/>
          <p:nvPr/>
        </p:nvSpPr>
        <p:spPr>
          <a:xfrm rot="10800000">
            <a:off x="628649" y="6069330"/>
            <a:ext cx="7920991" cy="537210"/>
          </a:xfrm>
          <a:custGeom>
            <a:rect b="b" l="l" r="r" t="t"/>
            <a:pathLst>
              <a:path extrusionOk="0" h="495300" w="795528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2941"/>
                </a:srgbClr>
              </a:gs>
              <a:gs pos="30000">
                <a:srgbClr val="010101">
                  <a:alpha val="32941"/>
                </a:srgbClr>
              </a:gs>
              <a:gs pos="100000">
                <a:srgbClr val="010101">
                  <a:alpha val="25098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0" name="Google Shape;10;p27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" name="Google Shape;11;p27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rotWithShape="1">
            <a:blip r:embed="rId2">
              <a:alphaModFix amt="20000"/>
            </a:blip>
            <a:tile algn="tl" flip="none" tx="0" sx="100000" ty="0" sy="100000"/>
          </a:blip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C:\Users\Administrator\Desktop\Pushpin Dev\Assets\pushpinLeft.png" id="12" name="Google Shape;1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435684">
            <a:off x="544513" y="273050"/>
            <a:ext cx="566737" cy="568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Pushpin Dev\Assets\pushpinLeft.png" id="13" name="Google Shape;1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4096196">
            <a:off x="8115300" y="298450"/>
            <a:ext cx="566738" cy="56673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7"/>
          <p:cNvSpPr txBox="1"/>
          <p:nvPr>
            <p:ph type="title"/>
          </p:nvPr>
        </p:nvSpPr>
        <p:spPr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27"/>
          <p:cNvSpPr txBox="1"/>
          <p:nvPr>
            <p:ph idx="1" type="body"/>
          </p:nvPr>
        </p:nvSpPr>
        <p:spPr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814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  <a:defRPr b="0" i="0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7344" lvl="1" marL="9144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  <a:defRPr b="0" i="0" sz="2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65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25755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Char char="O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1496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496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496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4959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4959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6" name="Google Shape;16;p27"/>
          <p:cNvSpPr txBox="1"/>
          <p:nvPr>
            <p:ph idx="10" type="dt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7" name="Google Shape;17;p27"/>
          <p:cNvSpPr txBox="1"/>
          <p:nvPr>
            <p:ph idx="11" type="ftr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8" name="Google Shape;18;p27"/>
          <p:cNvSpPr txBox="1"/>
          <p:nvPr>
            <p:ph idx="12" type="sldNum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2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18" name="Google Shape;118;p29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0980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19" name="Google Shape;119;p2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4901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20" name="Google Shape;120;p29"/>
          <p:cNvSpPr/>
          <p:nvPr/>
        </p:nvSpPr>
        <p:spPr>
          <a:xfrm rot="10800000">
            <a:off x="628649" y="6069330"/>
            <a:ext cx="7920991" cy="537210"/>
          </a:xfrm>
          <a:custGeom>
            <a:rect b="b" l="l" r="r" t="t"/>
            <a:pathLst>
              <a:path extrusionOk="0" h="495300" w="795528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2941"/>
                </a:srgbClr>
              </a:gs>
              <a:gs pos="30000">
                <a:srgbClr val="010101">
                  <a:alpha val="32941"/>
                </a:srgbClr>
              </a:gs>
              <a:gs pos="100000">
                <a:srgbClr val="010101">
                  <a:alpha val="25098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1" name="Google Shape;121;p29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2" name="Google Shape;122;p29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rotWithShape="1">
            <a:blip r:embed="rId2">
              <a:alphaModFix amt="20000"/>
            </a:blip>
            <a:tile algn="tl" flip="none" tx="0" sx="100000" ty="0" sy="100000"/>
          </a:blip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C:\Users\Administrator\Desktop\Pushpin Dev\Assets\pushpinLeft.png" id="123" name="Google Shape;12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435684">
            <a:off x="544513" y="273050"/>
            <a:ext cx="566737" cy="568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Pushpin Dev\Assets\pushpinLeft.png" id="124" name="Google Shape;12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4096196">
            <a:off x="8115300" y="298450"/>
            <a:ext cx="566738" cy="566738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9"/>
          <p:cNvSpPr txBox="1"/>
          <p:nvPr>
            <p:ph type="title"/>
          </p:nvPr>
        </p:nvSpPr>
        <p:spPr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Google Shape;126;p29"/>
          <p:cNvSpPr txBox="1"/>
          <p:nvPr>
            <p:ph idx="1" type="body"/>
          </p:nvPr>
        </p:nvSpPr>
        <p:spPr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814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  <a:defRPr b="0" i="0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7344" lvl="1" marL="9144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  <a:defRPr b="0" i="0" sz="2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65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25755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Char char="O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1496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496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496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4959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4959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27" name="Google Shape;127;p29"/>
          <p:cNvSpPr txBox="1"/>
          <p:nvPr>
            <p:ph idx="10" type="dt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28" name="Google Shape;128;p29"/>
          <p:cNvSpPr txBox="1"/>
          <p:nvPr>
            <p:ph idx="11" type="ftr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29" name="Google Shape;129;p29"/>
          <p:cNvSpPr txBox="1"/>
          <p:nvPr>
            <p:ph idx="12" type="sldNum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redols.caib.es/c07008107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"/>
          <p:cNvSpPr txBox="1"/>
          <p:nvPr/>
        </p:nvSpPr>
        <p:spPr>
          <a:xfrm>
            <a:off x="2248830" y="1849438"/>
            <a:ext cx="6120470" cy="1784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ES" sz="4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Reunió pares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ES" sz="4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10 d’octubre de 2019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"/>
          <p:cNvSpPr txBox="1"/>
          <p:nvPr/>
        </p:nvSpPr>
        <p:spPr>
          <a:xfrm>
            <a:off x="2464800" y="4799925"/>
            <a:ext cx="5731500" cy="10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0" lang="es-ES" sz="6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4t d’ESO PR</a:t>
            </a:r>
            <a:r>
              <a:rPr lang="es-ES" sz="66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AQ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9"/>
          <p:cNvSpPr txBox="1"/>
          <p:nvPr>
            <p:ph idx="4294967295" type="title"/>
          </p:nvPr>
        </p:nvSpPr>
        <p:spPr>
          <a:xfrm>
            <a:off x="718457" y="576943"/>
            <a:ext cx="7728857" cy="740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>
                <a:latin typeface="Garamond"/>
                <a:ea typeface="Garamond"/>
                <a:cs typeface="Garamond"/>
                <a:sym typeface="Garamond"/>
              </a:rPr>
              <a:t>AVALUACIONS</a:t>
            </a:r>
            <a:endParaRPr/>
          </a:p>
        </p:txBody>
      </p:sp>
      <p:graphicFrame>
        <p:nvGraphicFramePr>
          <p:cNvPr id="286" name="Google Shape;286;p9"/>
          <p:cNvGraphicFramePr/>
          <p:nvPr/>
        </p:nvGraphicFramePr>
        <p:xfrm>
          <a:off x="772886" y="137229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{36509495-FF3C-4F9E-B440-7DAC810D601A}</a:tableStyleId>
              </a:tblPr>
              <a:tblGrid>
                <a:gridCol w="2652125"/>
                <a:gridCol w="2394100"/>
                <a:gridCol w="2628200"/>
              </a:tblGrid>
              <a:tr h="9900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Candara"/>
                        <a:buNone/>
                      </a:pPr>
                      <a:r>
                        <a:rPr b="1" i="0" lang="es-ES" sz="2800" u="none" cap="none" strike="noStrik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 </a:t>
                      </a:r>
                      <a:r>
                        <a:rPr b="1" i="0" lang="es-ES" sz="2400" u="none" cap="none" strike="noStrike">
                          <a:solidFill>
                            <a:srgbClr val="FF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*revisar ag</a:t>
                      </a:r>
                      <a:r>
                        <a:rPr b="1" lang="es-ES" sz="2400" u="none" cap="none" strike="noStrike">
                          <a:solidFill>
                            <a:srgbClr val="FF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enda al llarg del curs: notes de proves...</a:t>
                      </a:r>
                      <a:endParaRPr b="1" i="0" sz="2400" u="none" cap="none" strike="noStrike">
                        <a:solidFill>
                          <a:srgbClr val="FF0000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0" marB="0" marR="68550" marL="685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9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4287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Candara"/>
                        <a:buNone/>
                      </a:pPr>
                      <a:r>
                        <a:rPr b="1" i="0" lang="es-ES" sz="2800" u="none" cap="none" strike="noStrik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Sessions d’avaluació</a:t>
                      </a:r>
                      <a:endParaRPr b="1" i="0" sz="2800" u="none" cap="none" strike="noStrike">
                        <a:solidFill>
                          <a:srgbClr val="000000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0" marB="0" marR="68550" marL="685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9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6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Candara"/>
                        <a:buNone/>
                      </a:pPr>
                      <a:r>
                        <a:rPr b="1" i="0" lang="es-ES" sz="2800" u="none" cap="none" strike="noStrik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Entrega de butlletins</a:t>
                      </a:r>
                      <a:endParaRPr b="1" i="0" sz="2800" u="none" cap="none" strike="noStrike">
                        <a:solidFill>
                          <a:srgbClr val="000000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0" marB="0" marR="68550" marL="685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9E7"/>
                    </a:solidFill>
                  </a:tcPr>
                </a:tc>
              </a:tr>
              <a:tr h="629100">
                <a:tc>
                  <a:txBody>
                    <a:bodyPr/>
                    <a:lstStyle/>
                    <a:p>
                      <a:pPr indent="0" lvl="0" marL="53975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Candara"/>
                        <a:buNone/>
                      </a:pPr>
                      <a:r>
                        <a:rPr b="1" i="0" lang="es-ES" sz="2800" u="none" cap="none" strike="noStrik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Avaluació inicial</a:t>
                      </a:r>
                      <a:endParaRPr b="1" i="0" sz="2800" u="none" cap="none" strike="noStrike">
                        <a:solidFill>
                          <a:srgbClr val="000000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0" marB="0" marR="68550" marL="685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9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Candara"/>
                        <a:buNone/>
                      </a:pPr>
                      <a:r>
                        <a:rPr b="0" i="0" lang="es-ES" sz="2800" u="none" cap="none" strike="noStrik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7 i 8 d'octubre</a:t>
                      </a:r>
                      <a:endParaRPr b="0" i="0" sz="2800" u="none" cap="none" strike="noStrike">
                        <a:solidFill>
                          <a:srgbClr val="000000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0" marB="0" marR="68550" marL="685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9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6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Candara"/>
                        <a:buNone/>
                      </a:pPr>
                      <a:r>
                        <a:rPr b="0" i="0" lang="es-ES" sz="2800" u="none" cap="none" strike="noStrik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 -</a:t>
                      </a:r>
                      <a:endParaRPr sz="1400" u="none" cap="none" strike="noStrike"/>
                    </a:p>
                  </a:txBody>
                  <a:tcPr marT="0" marB="0" marR="68550" marL="685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9E7"/>
                    </a:solidFill>
                  </a:tcPr>
                </a:tc>
              </a:tr>
              <a:tr h="990025">
                <a:tc>
                  <a:txBody>
                    <a:bodyPr/>
                    <a:lstStyle/>
                    <a:p>
                      <a:pPr indent="0" lvl="0" marL="53975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Candara"/>
                        <a:buNone/>
                      </a:pPr>
                      <a:r>
                        <a:rPr b="1" i="0" lang="es-ES" sz="2800" u="none" cap="none" strike="noStrik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1</a:t>
                      </a:r>
                      <a:r>
                        <a:rPr b="1" i="0" lang="es-ES" sz="2000" u="none" cap="none" strike="noStrik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a</a:t>
                      </a:r>
                      <a:r>
                        <a:rPr b="1" i="0" lang="es-ES" sz="2800" u="none" cap="none" strike="noStrik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 AVALUACIÓ</a:t>
                      </a:r>
                      <a:endParaRPr b="1" i="0" sz="2800" u="none" cap="none" strike="noStrike">
                        <a:solidFill>
                          <a:srgbClr val="000000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0" marB="0" marR="68550" marL="685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9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s-ES" sz="2800" u="none" cap="none" strike="noStrike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16, 17 i 18 de desembre</a:t>
                      </a:r>
                      <a:endParaRPr sz="2800" u="none" cap="none" strike="noStrike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0" marB="0" marR="68550" marL="685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9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s-ES" sz="2800" u="none" cap="none" strike="noStrike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2o de desembre</a:t>
                      </a:r>
                      <a:endParaRPr sz="1400" u="none" cap="none" strike="noStrike"/>
                    </a:p>
                  </a:txBody>
                  <a:tcPr marT="0" marB="0" marR="68550" marL="685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9E7"/>
                    </a:solidFill>
                  </a:tcPr>
                </a:tc>
              </a:tr>
              <a:tr h="990025">
                <a:tc>
                  <a:txBody>
                    <a:bodyPr/>
                    <a:lstStyle/>
                    <a:p>
                      <a:pPr indent="0" lvl="0" marL="53975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Candara"/>
                        <a:buNone/>
                      </a:pPr>
                      <a:r>
                        <a:rPr b="1" i="0" lang="es-ES" sz="2800" u="none" cap="none" strike="noStrik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2</a:t>
                      </a:r>
                      <a:r>
                        <a:rPr b="1" i="0" lang="es-ES" sz="2000" u="none" cap="none" strike="noStrik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a</a:t>
                      </a:r>
                      <a:r>
                        <a:rPr b="1" i="0" lang="es-ES" sz="2800" u="none" cap="none" strike="noStrik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 AVALUACIÓ</a:t>
                      </a:r>
                      <a:endParaRPr b="1" i="0" sz="2800" u="none" cap="none" strike="noStrike">
                        <a:solidFill>
                          <a:srgbClr val="000000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0" marB="0" marR="68550" marL="685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9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s-ES" sz="2800" u="none" cap="none" strike="noStrike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16, 17 i 18 de març</a:t>
                      </a:r>
                      <a:endParaRPr sz="2800" u="none" cap="none" strike="noStrike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0" marB="0" marR="68550" marL="685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9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s-ES" sz="2800" u="none" cap="none" strike="noStrike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20 de març</a:t>
                      </a:r>
                      <a:endParaRPr sz="2800" u="none" cap="none" strike="noStrike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0" marB="0" marR="68550" marL="685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9E7"/>
                    </a:solidFill>
                  </a:tcPr>
                </a:tc>
              </a:tr>
              <a:tr h="990025">
                <a:tc>
                  <a:txBody>
                    <a:bodyPr/>
                    <a:lstStyle/>
                    <a:p>
                      <a:pPr indent="0" lvl="0" marL="53975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Candara"/>
                        <a:buNone/>
                      </a:pPr>
                      <a:r>
                        <a:rPr b="1" i="0" lang="es-ES" sz="2800" u="none" cap="none" strike="noStrik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3</a:t>
                      </a:r>
                      <a:r>
                        <a:rPr b="1" i="0" lang="es-ES" sz="2000" u="none" cap="none" strike="noStrik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a</a:t>
                      </a:r>
                      <a:r>
                        <a:rPr b="1" i="0" lang="es-ES" sz="2800" u="none" cap="none" strike="noStrik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 AVALUACIÓ</a:t>
                      </a:r>
                      <a:endParaRPr b="1" i="0" sz="2800" u="none" cap="none" strike="noStrike">
                        <a:solidFill>
                          <a:srgbClr val="000000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0" marB="0" marR="68550" marL="685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9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s-ES" sz="2800" u="none" cap="none" strike="noStrike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17 i 18 de juny</a:t>
                      </a:r>
                      <a:endParaRPr sz="2800" u="none" cap="none" strike="noStrike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0" marB="0" marR="68550" marL="685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9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s-ES" sz="2800" u="none" cap="none" strike="noStrike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19 de juny</a:t>
                      </a:r>
                      <a:endParaRPr sz="2800" u="none" cap="none" strike="noStrike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0" marB="0" marR="68550" marL="685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9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0"/>
          <p:cNvSpPr txBox="1"/>
          <p:nvPr>
            <p:ph idx="4294967295" type="title"/>
          </p:nvPr>
        </p:nvSpPr>
        <p:spPr>
          <a:xfrm>
            <a:off x="718457" y="576263"/>
            <a:ext cx="7728858" cy="8824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 sz="3959">
                <a:latin typeface="Garamond"/>
                <a:ea typeface="Garamond"/>
                <a:cs typeface="Garamond"/>
                <a:sym typeface="Garamond"/>
              </a:rPr>
              <a:t>ACTIVITATS EXTRAESCOLARS </a:t>
            </a:r>
            <a:endParaRPr/>
          </a:p>
        </p:txBody>
      </p:sp>
      <p:sp>
        <p:nvSpPr>
          <p:cNvPr id="292" name="Google Shape;292;p10"/>
          <p:cNvSpPr txBox="1"/>
          <p:nvPr>
            <p:ph idx="4294967295" type="body"/>
          </p:nvPr>
        </p:nvSpPr>
        <p:spPr>
          <a:xfrm>
            <a:off x="914400" y="1719263"/>
            <a:ext cx="7326086" cy="43549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60"/>
              <a:buFont typeface="Courgette"/>
              <a:buNone/>
            </a:pPr>
            <a:r>
              <a:rPr lang="es-ES" sz="3600">
                <a:latin typeface="Candara"/>
                <a:ea typeface="Candara"/>
                <a:cs typeface="Candara"/>
                <a:sym typeface="Candara"/>
              </a:rPr>
              <a:t>JORNADES DINS EL CENTRE</a:t>
            </a:r>
            <a:endParaRPr/>
          </a:p>
          <a:p>
            <a:pPr indent="-194310" lvl="0" marL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060"/>
              <a:buChar char="O"/>
            </a:pPr>
            <a:r>
              <a:rPr lang="es-ES" sz="3600">
                <a:latin typeface="Candara"/>
                <a:ea typeface="Candara"/>
                <a:cs typeface="Candara"/>
                <a:sym typeface="Candara"/>
              </a:rPr>
              <a:t> 20 de desembre: Gimcana de Nadal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060"/>
              <a:buNone/>
            </a:pPr>
            <a:r>
              <a:t/>
            </a:r>
            <a:endParaRPr sz="3600">
              <a:latin typeface="Candara"/>
              <a:ea typeface="Candara"/>
              <a:cs typeface="Candara"/>
              <a:sym typeface="Candara"/>
            </a:endParaRPr>
          </a:p>
          <a:p>
            <a:pPr indent="-194310" lvl="0" marL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060"/>
              <a:buChar char="O"/>
            </a:pPr>
            <a:r>
              <a:rPr lang="es-ES" sz="3600">
                <a:latin typeface="Candara"/>
                <a:ea typeface="Candara"/>
                <a:cs typeface="Candara"/>
                <a:sym typeface="Candara"/>
              </a:rPr>
              <a:t> 07 d’abril: jornades culturals</a:t>
            </a:r>
            <a:endParaRPr sz="3600"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060"/>
              <a:buNone/>
            </a:pPr>
            <a:r>
              <a:t/>
            </a:r>
            <a:endParaRPr sz="3600">
              <a:latin typeface="Candara"/>
              <a:ea typeface="Candara"/>
              <a:cs typeface="Candara"/>
              <a:sym typeface="Candara"/>
            </a:endParaRPr>
          </a:p>
          <a:p>
            <a:pPr indent="-194310" lvl="0" marL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060"/>
              <a:buChar char="O"/>
            </a:pPr>
            <a:r>
              <a:rPr lang="es-ES" sz="3600">
                <a:latin typeface="Candara"/>
                <a:ea typeface="Candara"/>
                <a:cs typeface="Candara"/>
                <a:sym typeface="Candara"/>
              </a:rPr>
              <a:t> 08 d’abril: Concurs d’arrossos</a:t>
            </a:r>
            <a:endParaRPr sz="3600"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1"/>
          <p:cNvSpPr txBox="1"/>
          <p:nvPr>
            <p:ph type="title"/>
          </p:nvPr>
        </p:nvSpPr>
        <p:spPr>
          <a:xfrm>
            <a:off x="707571" y="827314"/>
            <a:ext cx="7696200" cy="761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>
                <a:solidFill>
                  <a:srgbClr val="404040"/>
                </a:solidFill>
                <a:latin typeface="Garamond"/>
                <a:ea typeface="Garamond"/>
                <a:cs typeface="Garamond"/>
                <a:sym typeface="Garamond"/>
              </a:rPr>
              <a:t>ABSÈNCIES I RETARDS</a:t>
            </a:r>
            <a:br>
              <a:rPr b="1" lang="es-ES">
                <a:solidFill>
                  <a:srgbClr val="404040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/>
          </a:p>
        </p:txBody>
      </p:sp>
      <p:sp>
        <p:nvSpPr>
          <p:cNvPr id="298" name="Google Shape;298;p11"/>
          <p:cNvSpPr txBox="1"/>
          <p:nvPr>
            <p:ph idx="1" type="body"/>
          </p:nvPr>
        </p:nvSpPr>
        <p:spPr>
          <a:xfrm>
            <a:off x="914400" y="1338943"/>
            <a:ext cx="7334248" cy="4811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solidFill>
                  <a:srgbClr val="404040"/>
                </a:solidFill>
                <a:latin typeface="Candara"/>
                <a:ea typeface="Candara"/>
                <a:cs typeface="Candara"/>
                <a:sym typeface="Candara"/>
              </a:rPr>
              <a:t>Pensau a justificar faltes el més aviat possible: bé a través de l’imprès corresponent, bé mitjançant el vostre </a:t>
            </a:r>
            <a:r>
              <a:rPr b="1" lang="es-ES" u="sng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USUARI DEL GESTIB</a:t>
            </a:r>
            <a:r>
              <a:rPr lang="es-ES">
                <a:solidFill>
                  <a:srgbClr val="40404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/>
          </a:p>
          <a:p>
            <a:pPr indent="-273050" lvl="0" marL="273050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solidFill>
                  <a:srgbClr val="404040"/>
                </a:solidFill>
                <a:latin typeface="Candara"/>
                <a:ea typeface="Candara"/>
                <a:cs typeface="Candara"/>
                <a:sym typeface="Candara"/>
              </a:rPr>
              <a:t>Podreu consultar el total d’absències i retards a través del XESTIB o al final de cada avaluació amb el corresponent butlletí de notes. </a:t>
            </a:r>
            <a:endParaRPr/>
          </a:p>
          <a:p>
            <a:pPr indent="-228600" lvl="3" marL="1279525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 sz="2400">
                <a:solidFill>
                  <a:srgbClr val="404040"/>
                </a:solidFill>
                <a:latin typeface="Candara"/>
                <a:ea typeface="Candara"/>
                <a:cs typeface="Candara"/>
                <a:sym typeface="Candara"/>
              </a:rPr>
              <a:t>FAJ: faltes d'assistència justificades</a:t>
            </a:r>
            <a:endParaRPr sz="2400">
              <a:solidFill>
                <a:srgbClr val="40404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228600" lvl="3" marL="1279525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 sz="2400">
                <a:solidFill>
                  <a:srgbClr val="404040"/>
                </a:solidFill>
                <a:latin typeface="Candara"/>
                <a:ea typeface="Candara"/>
                <a:cs typeface="Candara"/>
                <a:sym typeface="Candara"/>
              </a:rPr>
              <a:t>FANJ: faltes d'assistència no justificades</a:t>
            </a:r>
            <a:endParaRPr sz="2400">
              <a:solidFill>
                <a:srgbClr val="40404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228600" lvl="3" marL="1279525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 sz="2400">
                <a:solidFill>
                  <a:srgbClr val="404040"/>
                </a:solidFill>
                <a:latin typeface="Candara"/>
                <a:ea typeface="Candara"/>
                <a:cs typeface="Candara"/>
                <a:sym typeface="Candara"/>
              </a:rPr>
              <a:t>PNJ: puntualitat no justificada</a:t>
            </a:r>
            <a:endParaRPr sz="2400">
              <a:solidFill>
                <a:srgbClr val="40404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solidFill>
                  <a:srgbClr val="404040"/>
                </a:solidFill>
                <a:latin typeface="Candara"/>
                <a:ea typeface="Candara"/>
                <a:cs typeface="Candara"/>
                <a:sym typeface="Candara"/>
              </a:rPr>
              <a:t>Recordau que l’acumulació de 5 RETARDS comportarà una permanència al centre el DILLUNS, de 14:05h a 15:00h (previ avís per part del tutor/a).</a:t>
            </a:r>
            <a:endParaRPr/>
          </a:p>
          <a:p>
            <a:pPr indent="-143510" lvl="0" marL="2730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/>
          </a:p>
        </p:txBody>
      </p:sp>
      <p:sp>
        <p:nvSpPr>
          <p:cNvPr id="299" name="Google Shape;299;p11"/>
          <p:cNvSpPr/>
          <p:nvPr/>
        </p:nvSpPr>
        <p:spPr>
          <a:xfrm>
            <a:off x="7709805" y="4223657"/>
            <a:ext cx="538843" cy="283029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5875">
            <a:solidFill>
              <a:srgbClr val="955D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2"/>
          <p:cNvSpPr txBox="1"/>
          <p:nvPr>
            <p:ph type="title"/>
          </p:nvPr>
        </p:nvSpPr>
        <p:spPr>
          <a:xfrm>
            <a:off x="695325" y="588963"/>
            <a:ext cx="7741104" cy="6955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/>
              <a:t>ABSENTISME ESCOLAR</a:t>
            </a:r>
            <a:endParaRPr/>
          </a:p>
        </p:txBody>
      </p:sp>
      <p:sp>
        <p:nvSpPr>
          <p:cNvPr id="305" name="Google Shape;305;p12"/>
          <p:cNvSpPr txBox="1"/>
          <p:nvPr>
            <p:ph idx="1" type="body"/>
          </p:nvPr>
        </p:nvSpPr>
        <p:spPr>
          <a:xfrm>
            <a:off x="886725" y="1943925"/>
            <a:ext cx="7307400" cy="43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70"/>
              <a:buChar char="O"/>
            </a:pPr>
            <a:r>
              <a:rPr lang="es-ES" sz="2600">
                <a:latin typeface="Candara"/>
                <a:ea typeface="Candara"/>
                <a:cs typeface="Candara"/>
                <a:sym typeface="Candara"/>
              </a:rPr>
              <a:t>La no justificació d’absències pot donar lloc a l’obertura d’un PROTOCOL D’ABSENTISME.</a:t>
            </a:r>
            <a:endParaRPr sz="2600">
              <a:latin typeface="Candara"/>
              <a:ea typeface="Candara"/>
              <a:cs typeface="Candara"/>
              <a:sym typeface="Candara"/>
            </a:endParaRPr>
          </a:p>
          <a:p>
            <a:pPr indent="0" lvl="0" marL="2730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2600"/>
          </a:p>
          <a:p>
            <a:pPr indent="-273050" lvl="0" marL="273050" rtl="0" algn="just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870"/>
              <a:buChar char="O"/>
            </a:pPr>
            <a:r>
              <a:rPr lang="es-ES" sz="2600">
                <a:latin typeface="Candara"/>
                <a:ea typeface="Candara"/>
                <a:cs typeface="Candara"/>
                <a:sym typeface="Candara"/>
              </a:rPr>
              <a:t>En cas de desplaçament temporal (viatge), la família haurà de comunicar-ho al centre abans de la partida i també en produir-se la reincorporació, amb la sol·licitud corresponent. </a:t>
            </a:r>
            <a:endParaRPr sz="2600"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just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870"/>
              <a:buNone/>
            </a:pPr>
            <a:r>
              <a:rPr lang="es-ES" sz="2600">
                <a:latin typeface="Candara"/>
                <a:ea typeface="Candara"/>
                <a:cs typeface="Candara"/>
                <a:sym typeface="Candara"/>
              </a:rPr>
              <a:t>   </a:t>
            </a:r>
            <a:r>
              <a:rPr b="1" lang="es-ES" sz="2600">
                <a:latin typeface="Candara"/>
                <a:ea typeface="Candara"/>
                <a:cs typeface="Candara"/>
                <a:sym typeface="Candara"/>
              </a:rPr>
              <a:t>IMPORTANT</a:t>
            </a:r>
            <a:r>
              <a:rPr lang="es-ES" sz="2600">
                <a:latin typeface="Candara"/>
                <a:ea typeface="Candara"/>
                <a:cs typeface="Candara"/>
                <a:sym typeface="Candara"/>
              </a:rPr>
              <a:t>: aquestes faltes no podran ser justificades.</a:t>
            </a:r>
            <a:endParaRPr sz="2600"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3"/>
          <p:cNvSpPr txBox="1"/>
          <p:nvPr>
            <p:ph type="title"/>
          </p:nvPr>
        </p:nvSpPr>
        <p:spPr>
          <a:xfrm>
            <a:off x="707571" y="621621"/>
            <a:ext cx="7707086" cy="7935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>
                <a:latin typeface="Garamond"/>
                <a:ea typeface="Garamond"/>
                <a:cs typeface="Garamond"/>
                <a:sym typeface="Garamond"/>
              </a:rPr>
              <a:t>SORTIR DEL CENTRE</a:t>
            </a:r>
            <a:endParaRPr/>
          </a:p>
        </p:txBody>
      </p:sp>
      <p:sp>
        <p:nvSpPr>
          <p:cNvPr id="311" name="Google Shape;311;p13"/>
          <p:cNvSpPr txBox="1"/>
          <p:nvPr>
            <p:ph idx="1" type="body"/>
          </p:nvPr>
        </p:nvSpPr>
        <p:spPr>
          <a:xfrm>
            <a:off x="1132114" y="1534886"/>
            <a:ext cx="7108371" cy="45066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20"/>
              <a:buChar char="O"/>
            </a:pPr>
            <a:r>
              <a:rPr lang="es-ES" sz="3200" u="sng">
                <a:latin typeface="Candara"/>
                <a:ea typeface="Candara"/>
                <a:cs typeface="Candara"/>
                <a:sym typeface="Candara"/>
              </a:rPr>
              <a:t>Sortida prevista</a:t>
            </a:r>
            <a:r>
              <a:rPr lang="es-ES" sz="3200">
                <a:latin typeface="Candara"/>
                <a:ea typeface="Candara"/>
                <a:cs typeface="Candara"/>
                <a:sym typeface="Candara"/>
              </a:rPr>
              <a:t>: </a:t>
            </a:r>
            <a:endParaRPr/>
          </a:p>
          <a:p>
            <a:pPr indent="-457200" lvl="0" marL="45720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720"/>
              <a:buAutoNum type="alphaLcParenR"/>
            </a:pPr>
            <a:r>
              <a:rPr lang="es-ES" sz="3200">
                <a:latin typeface="Candara"/>
                <a:ea typeface="Candara"/>
                <a:cs typeface="Candara"/>
                <a:sym typeface="Candara"/>
              </a:rPr>
              <a:t>El pare, la mare o el tutor legal venen a recollir l’alumne i signen el registre de sortida amb el DNI.</a:t>
            </a:r>
            <a:endParaRPr/>
          </a:p>
          <a:p>
            <a:pPr indent="-457200" lvl="0" marL="45720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720"/>
              <a:buAutoNum type="alphaLcParenR"/>
            </a:pPr>
            <a:r>
              <a:rPr lang="es-ES" sz="3200">
                <a:latin typeface="Candara"/>
                <a:ea typeface="Candara"/>
                <a:cs typeface="Candara"/>
                <a:sym typeface="Candara"/>
              </a:rPr>
              <a:t>L’alumne du signada una autorització i el professor de guàrdia el deixarà sortir, prèvia comprovació telefònica (es demanarà la identificació i el DNI)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4"/>
          <p:cNvSpPr txBox="1"/>
          <p:nvPr>
            <p:ph type="title"/>
          </p:nvPr>
        </p:nvSpPr>
        <p:spPr>
          <a:xfrm>
            <a:off x="707571" y="621621"/>
            <a:ext cx="7707086" cy="7935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>
                <a:latin typeface="Garamond"/>
                <a:ea typeface="Garamond"/>
                <a:cs typeface="Garamond"/>
                <a:sym typeface="Garamond"/>
              </a:rPr>
              <a:t>SORTIR DEL CENTRE</a:t>
            </a:r>
            <a:endParaRPr/>
          </a:p>
        </p:txBody>
      </p:sp>
      <p:sp>
        <p:nvSpPr>
          <p:cNvPr id="317" name="Google Shape;317;p14"/>
          <p:cNvSpPr txBox="1"/>
          <p:nvPr>
            <p:ph idx="1" type="body"/>
          </p:nvPr>
        </p:nvSpPr>
        <p:spPr>
          <a:xfrm>
            <a:off x="827314" y="1415144"/>
            <a:ext cx="7413171" cy="46373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20"/>
              <a:buChar char="O"/>
            </a:pPr>
            <a:r>
              <a:rPr lang="es-ES" sz="3200" u="sng">
                <a:latin typeface="Candara"/>
                <a:ea typeface="Candara"/>
                <a:cs typeface="Candara"/>
                <a:sym typeface="Candara"/>
              </a:rPr>
              <a:t>Sortida imprevista</a:t>
            </a:r>
            <a:r>
              <a:rPr lang="es-ES" sz="3200">
                <a:latin typeface="Candara"/>
                <a:ea typeface="Candara"/>
                <a:cs typeface="Candara"/>
                <a:sym typeface="Candara"/>
              </a:rPr>
              <a:t>: 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720"/>
              <a:buNone/>
            </a:pPr>
            <a:r>
              <a:rPr lang="es-ES" sz="3200">
                <a:latin typeface="Candara"/>
                <a:ea typeface="Candara"/>
                <a:cs typeface="Candara"/>
                <a:sym typeface="Candara"/>
              </a:rPr>
              <a:t>En cas d’indisposició, el professor de guàrdia es posarà en contacte telefònic amb la família.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720"/>
              <a:buNone/>
            </a:pPr>
            <a:r>
              <a:rPr lang="es-ES" sz="3200">
                <a:latin typeface="Candara"/>
                <a:ea typeface="Candara"/>
                <a:cs typeface="Candara"/>
                <a:sym typeface="Candara"/>
              </a:rPr>
              <a:t>- Un familiar ha de venir a cercar l’alumne.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720"/>
              <a:buNone/>
            </a:pPr>
            <a:r>
              <a:rPr lang="es-ES" sz="3200">
                <a:latin typeface="Candara"/>
                <a:ea typeface="Candara"/>
                <a:cs typeface="Candara"/>
                <a:sym typeface="Candara"/>
              </a:rPr>
              <a:t>- Si no és possible, el professor de guàrdia demanarà autorització telefònica a la família.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720"/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5"/>
          <p:cNvSpPr txBox="1"/>
          <p:nvPr>
            <p:ph type="title"/>
          </p:nvPr>
        </p:nvSpPr>
        <p:spPr>
          <a:xfrm>
            <a:off x="707571" y="490992"/>
            <a:ext cx="7637258" cy="7935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>
                <a:latin typeface="Garamond"/>
                <a:ea typeface="Garamond"/>
                <a:cs typeface="Garamond"/>
                <a:sym typeface="Garamond"/>
              </a:rPr>
              <a:t>SORTIR DEL CENTRE</a:t>
            </a:r>
            <a:endParaRPr/>
          </a:p>
        </p:txBody>
      </p:sp>
      <p:sp>
        <p:nvSpPr>
          <p:cNvPr id="323" name="Google Shape;323;p15"/>
          <p:cNvSpPr txBox="1"/>
          <p:nvPr>
            <p:ph idx="1" type="body"/>
          </p:nvPr>
        </p:nvSpPr>
        <p:spPr>
          <a:xfrm>
            <a:off x="763327" y="1666576"/>
            <a:ext cx="7789586" cy="5138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80"/>
              <a:buChar char="O"/>
            </a:pPr>
            <a:r>
              <a:rPr lang="es-ES" sz="2800">
                <a:latin typeface="Candara"/>
                <a:ea typeface="Candara"/>
                <a:cs typeface="Candara"/>
                <a:sym typeface="Candara"/>
              </a:rPr>
              <a:t>Accident escolar: 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380"/>
              <a:buNone/>
            </a:pPr>
            <a:r>
              <a:rPr lang="es-ES" sz="2800">
                <a:latin typeface="Candara"/>
                <a:ea typeface="Candara"/>
                <a:cs typeface="Candara"/>
                <a:sym typeface="Candara"/>
              </a:rPr>
              <a:t>- Lleu: el professor de guàrdia es posarà en contacte telefònic amb la família perquè venguin a recollir l’alumne o bé perquè el puguem acompanyar al centre de salut (IMPORTANT: l’autorització ha d’estar signada).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380"/>
              <a:buNone/>
            </a:pPr>
            <a:r>
              <a:t/>
            </a:r>
            <a:endParaRPr sz="2800"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380"/>
              <a:buNone/>
            </a:pPr>
            <a:r>
              <a:rPr lang="es-ES" sz="2800">
                <a:latin typeface="Candara"/>
                <a:ea typeface="Candara"/>
                <a:cs typeface="Candara"/>
                <a:sym typeface="Candara"/>
              </a:rPr>
              <a:t>- Greu: es crida a l’112 i es contacta amb la família.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380"/>
              <a:buNone/>
            </a:pPr>
            <a:r>
              <a:t/>
            </a:r>
            <a:endParaRPr sz="2800"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6"/>
          <p:cNvSpPr txBox="1"/>
          <p:nvPr>
            <p:ph type="title"/>
          </p:nvPr>
        </p:nvSpPr>
        <p:spPr>
          <a:xfrm>
            <a:off x="1095375" y="817563"/>
            <a:ext cx="6964500" cy="12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 sz="4000"/>
              <a:t>CONVIVÈNCIA: MEDIACIÓ</a:t>
            </a:r>
            <a:endParaRPr b="1" sz="4000"/>
          </a:p>
        </p:txBody>
      </p:sp>
      <p:sp>
        <p:nvSpPr>
          <p:cNvPr id="329" name="Google Shape;329;p16"/>
          <p:cNvSpPr txBox="1"/>
          <p:nvPr>
            <p:ph idx="1" type="body"/>
          </p:nvPr>
        </p:nvSpPr>
        <p:spPr>
          <a:xfrm>
            <a:off x="790600" y="2119325"/>
            <a:ext cx="7689000" cy="3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s-ES"/>
              <a:t>La comunitat educativa té com a prioritat fer del centre educatiu un entorn on es fomenti el diàleg, el respecte i l’acceptació de l’altre.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s-ES"/>
              <a:t>Des de fa més de 10 anys gaudim del servei de mediació escolar integrat per alumnat voluntari (a partir de segon d’ESO) i professorat del centre. L’objectiu d’aquest servei és el següent: SOLUCIONAR ELS CONFLICTES (no agressió física) A TRAVÉS DEL DIÀLEG I L’ESCOLTA ACTIVA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7"/>
          <p:cNvSpPr txBox="1"/>
          <p:nvPr>
            <p:ph idx="4294967295" type="title"/>
          </p:nvPr>
        </p:nvSpPr>
        <p:spPr>
          <a:xfrm>
            <a:off x="344189" y="491549"/>
            <a:ext cx="8309100" cy="1432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 sz="3600">
                <a:latin typeface="Garamond"/>
                <a:ea typeface="Garamond"/>
                <a:cs typeface="Garamond"/>
                <a:sym typeface="Garamond"/>
              </a:rPr>
              <a:t>CONVIVÈNCIA:conductes disruptives</a:t>
            </a:r>
            <a:endParaRPr sz="3600"/>
          </a:p>
        </p:txBody>
      </p:sp>
      <p:sp>
        <p:nvSpPr>
          <p:cNvPr id="335" name="Google Shape;335;p17"/>
          <p:cNvSpPr txBox="1"/>
          <p:nvPr>
            <p:ph idx="4294967295" type="body"/>
          </p:nvPr>
        </p:nvSpPr>
        <p:spPr>
          <a:xfrm>
            <a:off x="920062" y="2026285"/>
            <a:ext cx="7641773" cy="49713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 sz="2700"/>
          </a:p>
          <a:p>
            <a:pPr indent="-273050" lvl="0" marL="2730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20"/>
              <a:buChar char="O"/>
            </a:pPr>
            <a:r>
              <a:rPr lang="es-ES" sz="2700">
                <a:latin typeface="Candara"/>
                <a:ea typeface="Candara"/>
                <a:cs typeface="Candara"/>
                <a:sym typeface="Candara"/>
              </a:rPr>
              <a:t>CARNET DE PUNTS:</a:t>
            </a:r>
            <a:endParaRPr sz="2700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720"/>
              <a:buFont typeface="Candara"/>
              <a:buChar char="-"/>
            </a:pPr>
            <a:r>
              <a:rPr lang="es-ES" sz="2700">
                <a:latin typeface="Candara"/>
                <a:ea typeface="Candara"/>
                <a:cs typeface="Candara"/>
                <a:sym typeface="Candara"/>
              </a:rPr>
              <a:t>Primer carnet: 6 punts.</a:t>
            </a:r>
            <a:endParaRPr sz="2700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720"/>
              <a:buFont typeface="Candara"/>
              <a:buChar char="-"/>
            </a:pPr>
            <a:r>
              <a:rPr lang="es-ES" sz="2700">
                <a:latin typeface="Candara"/>
                <a:ea typeface="Candara"/>
                <a:cs typeface="Candara"/>
                <a:sym typeface="Candara"/>
              </a:rPr>
              <a:t>Cada amonestació (lleu o greu) resta un punt.</a:t>
            </a:r>
            <a:endParaRPr sz="2700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720"/>
              <a:buFont typeface="Candara"/>
              <a:buChar char="-"/>
            </a:pPr>
            <a:r>
              <a:rPr lang="es-ES" sz="2700">
                <a:latin typeface="Candara"/>
                <a:ea typeface="Candara"/>
                <a:cs typeface="Candara"/>
                <a:sym typeface="Candara"/>
              </a:rPr>
              <a:t>Es poden recuperar cada 15 dies si no reincideix.</a:t>
            </a:r>
            <a:endParaRPr sz="2700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720"/>
              <a:buFont typeface="Candara"/>
              <a:buChar char="-"/>
            </a:pPr>
            <a:r>
              <a:rPr lang="es-ES" sz="2700">
                <a:latin typeface="Candara"/>
                <a:ea typeface="Candara"/>
                <a:cs typeface="Candara"/>
                <a:sym typeface="Candara"/>
              </a:rPr>
              <a:t>Es notifica cada amonestació per SMS.</a:t>
            </a:r>
            <a:endParaRPr sz="2700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just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720"/>
              <a:buFont typeface="Candara"/>
              <a:buChar char="-"/>
            </a:pPr>
            <a:r>
              <a:rPr lang="es-ES" sz="2700">
                <a:latin typeface="Candara"/>
                <a:ea typeface="Candara"/>
                <a:cs typeface="Candara"/>
                <a:sym typeface="Candara"/>
              </a:rPr>
              <a:t>Amb la pèrdua dels 3 primers punts, el tutor o tutora es posarà en contacte amb la família.</a:t>
            </a:r>
            <a:endParaRPr sz="2700"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 sz="27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8"/>
          <p:cNvSpPr txBox="1"/>
          <p:nvPr>
            <p:ph idx="4294967295" type="title"/>
          </p:nvPr>
        </p:nvSpPr>
        <p:spPr>
          <a:xfrm>
            <a:off x="755805" y="733085"/>
            <a:ext cx="7533268" cy="7083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 sz="3600">
                <a:latin typeface="Garamond"/>
                <a:ea typeface="Garamond"/>
                <a:cs typeface="Garamond"/>
                <a:sym typeface="Garamond"/>
              </a:rPr>
              <a:t>CONVIVÈNCIA: conductes disruptives</a:t>
            </a:r>
            <a:endParaRPr sz="3600"/>
          </a:p>
        </p:txBody>
      </p:sp>
      <p:sp>
        <p:nvSpPr>
          <p:cNvPr id="341" name="Google Shape;341;p18"/>
          <p:cNvSpPr txBox="1"/>
          <p:nvPr>
            <p:ph idx="4294967295" type="body"/>
          </p:nvPr>
        </p:nvSpPr>
        <p:spPr>
          <a:xfrm>
            <a:off x="808556" y="2036459"/>
            <a:ext cx="7641900" cy="48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20"/>
              <a:buChar char="O"/>
            </a:pPr>
            <a:r>
              <a:rPr lang="es-ES" sz="2900">
                <a:latin typeface="Candara"/>
                <a:ea typeface="Candara"/>
                <a:cs typeface="Candara"/>
                <a:sym typeface="Candara"/>
              </a:rPr>
              <a:t>CARNET DE PUNTS:</a:t>
            </a:r>
            <a:endParaRPr sz="2900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just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720"/>
              <a:buFont typeface="Candara"/>
              <a:buChar char="-"/>
            </a:pPr>
            <a:r>
              <a:rPr lang="es-ES" sz="2900">
                <a:latin typeface="Candara"/>
                <a:ea typeface="Candara"/>
                <a:cs typeface="Candara"/>
                <a:sym typeface="Candara"/>
              </a:rPr>
              <a:t>Amb la pèrdua del </a:t>
            </a:r>
            <a:r>
              <a:rPr b="1" lang="es-ES" sz="2900" u="sng">
                <a:latin typeface="Candara"/>
                <a:ea typeface="Candara"/>
                <a:cs typeface="Candara"/>
                <a:sym typeface="Candara"/>
              </a:rPr>
              <a:t>primer carnet</a:t>
            </a:r>
            <a:r>
              <a:rPr lang="es-ES" sz="2900">
                <a:latin typeface="Candara"/>
                <a:ea typeface="Candara"/>
                <a:cs typeface="Candara"/>
                <a:sym typeface="Candara"/>
              </a:rPr>
              <a:t>, s’aplicarà una resolució per conformitat dins els 5 dies següents: entrevista del cap d’estudis amb la família, presa d’acords i privació d’assistir al centre durant 3 dies.</a:t>
            </a:r>
            <a:endParaRPr sz="2900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just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720"/>
              <a:buFont typeface="Candara"/>
              <a:buChar char="-"/>
            </a:pPr>
            <a:r>
              <a:rPr lang="es-ES" sz="2900">
                <a:latin typeface="Candara"/>
                <a:ea typeface="Candara"/>
                <a:cs typeface="Candara"/>
                <a:sym typeface="Candara"/>
              </a:rPr>
              <a:t>L’alumne s’incorporarà amb una graella de seguiment conductual.</a:t>
            </a:r>
            <a:endParaRPr sz="2900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just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720"/>
              <a:buFont typeface="Candara"/>
              <a:buChar char="-"/>
            </a:pPr>
            <a:r>
              <a:rPr lang="es-ES" sz="2900">
                <a:latin typeface="Candara"/>
                <a:ea typeface="Candara"/>
                <a:cs typeface="Candara"/>
                <a:sym typeface="Candara"/>
              </a:rPr>
              <a:t>Amb la pèrdua del </a:t>
            </a:r>
            <a:r>
              <a:rPr b="1" lang="es-ES" sz="2900" u="sng">
                <a:latin typeface="Candara"/>
                <a:ea typeface="Candara"/>
                <a:cs typeface="Candara"/>
                <a:sym typeface="Candara"/>
              </a:rPr>
              <a:t>segon carnet</a:t>
            </a:r>
            <a:r>
              <a:rPr lang="es-ES" sz="2900">
                <a:latin typeface="Candara"/>
                <a:ea typeface="Candara"/>
                <a:cs typeface="Candara"/>
                <a:sym typeface="Candara"/>
              </a:rPr>
              <a:t>, s’obrirà un expedient disciplinari.</a:t>
            </a:r>
            <a:endParaRPr sz="2900">
              <a:latin typeface="Candara"/>
              <a:ea typeface="Candara"/>
              <a:cs typeface="Candara"/>
              <a:sym typeface="Candara"/>
            </a:endParaRPr>
          </a:p>
          <a:p>
            <a:pPr indent="-143510" lvl="0" marL="27305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 sz="2900"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630f9a5903_1_0"/>
          <p:cNvSpPr txBox="1"/>
          <p:nvPr>
            <p:ph type="ctrTitle"/>
          </p:nvPr>
        </p:nvSpPr>
        <p:spPr>
          <a:xfrm>
            <a:off x="1876025" y="1943750"/>
            <a:ext cx="5723400" cy="2691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PROGRAMA DE RENDIMENT ACADÈMIC A QUART (PRAQ)</a:t>
            </a:r>
            <a:endParaRPr/>
          </a:p>
        </p:txBody>
      </p:sp>
      <p:sp>
        <p:nvSpPr>
          <p:cNvPr id="238" name="Google Shape;238;g630f9a5903_1_0"/>
          <p:cNvSpPr txBox="1"/>
          <p:nvPr>
            <p:ph idx="1" type="subTitle"/>
          </p:nvPr>
        </p:nvSpPr>
        <p:spPr>
          <a:xfrm>
            <a:off x="1727200" y="4796250"/>
            <a:ext cx="5712300" cy="731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es-ES" sz="3600"/>
              <a:t>TUTORA: LAURA PERNIA</a:t>
            </a:r>
            <a:endParaRPr sz="3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9"/>
          <p:cNvSpPr txBox="1"/>
          <p:nvPr>
            <p:ph idx="4294967295" type="body"/>
          </p:nvPr>
        </p:nvSpPr>
        <p:spPr>
          <a:xfrm>
            <a:off x="783770" y="1189945"/>
            <a:ext cx="7641773" cy="50802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380"/>
              <a:buNone/>
            </a:pPr>
            <a:r>
              <a:t/>
            </a:r>
            <a:endParaRPr b="1" sz="2800" u="sng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ctr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380"/>
              <a:buNone/>
            </a:pPr>
            <a:r>
              <a:rPr b="1" lang="es-ES" sz="4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ÚS DEL MÒBIL</a:t>
            </a:r>
            <a:r>
              <a:rPr lang="es-ES" sz="2800">
                <a:latin typeface="Candara"/>
                <a:ea typeface="Candara"/>
                <a:cs typeface="Candara"/>
                <a:sym typeface="Candara"/>
              </a:rPr>
              <a:t> </a:t>
            </a:r>
            <a:endParaRPr sz="2800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ctr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380"/>
              <a:buNone/>
            </a:pPr>
            <a:r>
              <a:t/>
            </a:r>
            <a:endParaRPr sz="2800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ctr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380"/>
              <a:buNone/>
            </a:pPr>
            <a:r>
              <a:t/>
            </a:r>
            <a:endParaRPr sz="2800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380"/>
              <a:buChar char="O"/>
            </a:pPr>
            <a:r>
              <a:rPr lang="es-ES" sz="2800">
                <a:latin typeface="Candara"/>
                <a:ea typeface="Candara"/>
                <a:cs typeface="Candara"/>
                <a:sym typeface="Candara"/>
              </a:rPr>
              <a:t>Es prohibeix l’ús de telèfons mòbils dins TOT el recinte, sense autorització del professorat. El centre no es farà responsable de possibles robatoris.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 sz="2800"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0"/>
          <p:cNvSpPr txBox="1"/>
          <p:nvPr>
            <p:ph type="title"/>
          </p:nvPr>
        </p:nvSpPr>
        <p:spPr>
          <a:xfrm>
            <a:off x="729343" y="556305"/>
            <a:ext cx="7696200" cy="1201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 sz="3900">
                <a:latin typeface="Garamond"/>
                <a:ea typeface="Garamond"/>
                <a:cs typeface="Garamond"/>
                <a:sym typeface="Garamond"/>
              </a:rPr>
              <a:t>ADMINISTRACIÓ DE MEDICAMENTS</a:t>
            </a:r>
            <a:endParaRPr b="1" sz="39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52" name="Google Shape;352;p20"/>
          <p:cNvSpPr txBox="1"/>
          <p:nvPr>
            <p:ph idx="1" type="body"/>
          </p:nvPr>
        </p:nvSpPr>
        <p:spPr>
          <a:xfrm>
            <a:off x="828995" y="1974871"/>
            <a:ext cx="7467601" cy="4479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40"/>
              <a:buChar char="O"/>
            </a:pPr>
            <a:r>
              <a:rPr lang="es-ES" sz="2200" u="sng">
                <a:latin typeface="Candara"/>
                <a:ea typeface="Candara"/>
                <a:cs typeface="Candara"/>
                <a:sym typeface="Candara"/>
              </a:rPr>
              <a:t>No podem administrar cap tipus de medicaments</a:t>
            </a:r>
            <a:r>
              <a:rPr lang="es-ES" sz="2200">
                <a:latin typeface="Candara"/>
                <a:ea typeface="Candara"/>
                <a:cs typeface="Candara"/>
                <a:sym typeface="Candara"/>
              </a:rPr>
              <a:t> als alumnes (*excepte l’alumnat d’ALERTA ESCOLAR).</a:t>
            </a:r>
            <a:endParaRPr sz="2200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 sz="2200">
                <a:latin typeface="Candara"/>
                <a:ea typeface="Candara"/>
                <a:cs typeface="Candara"/>
                <a:sym typeface="Candara"/>
              </a:rPr>
              <a:t>Si un alumne té una malaltia crònica o al·lèrgia és important fer-ho saber al tutor/a per indicar la gravetat de la problemàtica</a:t>
            </a:r>
            <a:endParaRPr sz="2200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 sz="2200">
                <a:latin typeface="Candara"/>
                <a:ea typeface="Candara"/>
                <a:cs typeface="Candara"/>
                <a:sym typeface="Candara"/>
              </a:rPr>
              <a:t>Programa</a:t>
            </a:r>
            <a:r>
              <a:rPr b="1" lang="es-ES" sz="2200">
                <a:latin typeface="Candara"/>
                <a:ea typeface="Candara"/>
                <a:cs typeface="Candara"/>
                <a:sym typeface="Candara"/>
              </a:rPr>
              <a:t> ALERTA ESCOLAR BALEAR. </a:t>
            </a:r>
            <a:r>
              <a:rPr lang="es-ES" sz="2200">
                <a:latin typeface="Candara"/>
                <a:ea typeface="Candara"/>
                <a:cs typeface="Candara"/>
                <a:sym typeface="Candara"/>
              </a:rPr>
              <a:t>Les patologies incloses dins el programa d’alerta escolar són 5:</a:t>
            </a:r>
            <a:r>
              <a:rPr lang="es-ES" sz="2200"/>
              <a:t>  </a:t>
            </a:r>
            <a:r>
              <a:rPr lang="es-ES" sz="2200">
                <a:latin typeface="Candara"/>
                <a:ea typeface="Candara"/>
                <a:cs typeface="Candara"/>
                <a:sym typeface="Candara"/>
              </a:rPr>
              <a:t>cardiaopaties congènites, Crisi epil·lètica, Crisi asmàtica greu,</a:t>
            </a:r>
            <a:r>
              <a:rPr lang="es-ES" sz="2200"/>
              <a:t> </a:t>
            </a:r>
            <a:r>
              <a:rPr lang="es-ES" sz="2200">
                <a:latin typeface="Candara"/>
                <a:ea typeface="Candara"/>
                <a:cs typeface="Candara"/>
                <a:sym typeface="Candara"/>
              </a:rPr>
              <a:t>Diabetis i Anafilaxia ----&gt; LA FAMÍLIA HO HA D’INFORMAR AL TUTOR/ORIENTADORA PER TAL DE FER ENTREGA DE LA MEDICACIÓ I SIGNAR ELS DOCUMENTS.</a:t>
            </a:r>
            <a:endParaRPr sz="2200"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1"/>
          <p:cNvSpPr txBox="1"/>
          <p:nvPr>
            <p:ph type="title"/>
          </p:nvPr>
        </p:nvSpPr>
        <p:spPr>
          <a:xfrm>
            <a:off x="729343" y="566057"/>
            <a:ext cx="7685314" cy="552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>
                <a:latin typeface="Garamond"/>
                <a:ea typeface="Garamond"/>
                <a:cs typeface="Garamond"/>
                <a:sym typeface="Garamond"/>
              </a:rPr>
              <a:t>PÀGINA WEB</a:t>
            </a:r>
            <a:endParaRPr/>
          </a:p>
        </p:txBody>
      </p:sp>
      <p:pic>
        <p:nvPicPr>
          <p:cNvPr id="358" name="Google Shape;35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500" y="1732250"/>
            <a:ext cx="7330440" cy="4121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2"/>
          <p:cNvSpPr txBox="1"/>
          <p:nvPr>
            <p:ph type="title"/>
          </p:nvPr>
        </p:nvSpPr>
        <p:spPr>
          <a:xfrm>
            <a:off x="718457" y="576943"/>
            <a:ext cx="7717972" cy="7184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>
                <a:latin typeface="Garamond"/>
                <a:ea typeface="Garamond"/>
                <a:cs typeface="Garamond"/>
                <a:sym typeface="Garamond"/>
              </a:rPr>
              <a:t>PÀGINA WEB</a:t>
            </a:r>
            <a:endParaRPr/>
          </a:p>
        </p:txBody>
      </p:sp>
      <p:sp>
        <p:nvSpPr>
          <p:cNvPr id="364" name="Google Shape;364;p22"/>
          <p:cNvSpPr txBox="1"/>
          <p:nvPr>
            <p:ph idx="1" type="body"/>
          </p:nvPr>
        </p:nvSpPr>
        <p:spPr>
          <a:xfrm>
            <a:off x="1182461" y="1422628"/>
            <a:ext cx="6785882" cy="4433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latin typeface="Candara"/>
                <a:ea typeface="Candara"/>
                <a:cs typeface="Candara"/>
                <a:sym typeface="Candara"/>
              </a:rPr>
              <a:t>On trobar les programacions?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365" name="Google Shape;36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0120" y="2054212"/>
            <a:ext cx="7223760" cy="4061382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22"/>
          <p:cNvSpPr/>
          <p:nvPr/>
        </p:nvSpPr>
        <p:spPr>
          <a:xfrm rot="10800000">
            <a:off x="7317378" y="3171676"/>
            <a:ext cx="424542" cy="619896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5875">
            <a:solidFill>
              <a:srgbClr val="955D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67" name="Google Shape;367;p22"/>
          <p:cNvSpPr/>
          <p:nvPr/>
        </p:nvSpPr>
        <p:spPr>
          <a:xfrm>
            <a:off x="7221583" y="2588914"/>
            <a:ext cx="520337" cy="443846"/>
          </a:xfrm>
          <a:prstGeom prst="ellipse">
            <a:avLst/>
          </a:prstGeom>
          <a:noFill/>
          <a:ln cap="flat" cmpd="sng" w="158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8463" y="2407470"/>
            <a:ext cx="3091897" cy="3551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3552" y="2407470"/>
            <a:ext cx="3528787" cy="3598282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23"/>
          <p:cNvSpPr txBox="1"/>
          <p:nvPr>
            <p:ph idx="4294967295" type="title"/>
          </p:nvPr>
        </p:nvSpPr>
        <p:spPr>
          <a:xfrm>
            <a:off x="726075" y="571046"/>
            <a:ext cx="7730218" cy="800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>
                <a:latin typeface="Garamond"/>
                <a:ea typeface="Garamond"/>
                <a:cs typeface="Garamond"/>
                <a:sym typeface="Garamond"/>
              </a:rPr>
              <a:t>ACCÉS AL GESTIB</a:t>
            </a:r>
            <a:endParaRPr/>
          </a:p>
        </p:txBody>
      </p:sp>
      <p:sp>
        <p:nvSpPr>
          <p:cNvPr id="375" name="Google Shape;375;p23"/>
          <p:cNvSpPr txBox="1"/>
          <p:nvPr>
            <p:ph idx="4294967295" type="body"/>
          </p:nvPr>
        </p:nvSpPr>
        <p:spPr>
          <a:xfrm>
            <a:off x="833438" y="1288520"/>
            <a:ext cx="7396162" cy="50127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70"/>
              <a:buChar char="O"/>
            </a:pPr>
            <a:r>
              <a:rPr lang="es-ES" sz="2200">
                <a:latin typeface="Candara"/>
                <a:ea typeface="Candara"/>
                <a:cs typeface="Candara"/>
                <a:sym typeface="Candara"/>
              </a:rPr>
              <a:t>Adreça: www3.caib.es/xestib</a:t>
            </a:r>
            <a:endParaRPr/>
          </a:p>
          <a:p>
            <a:pPr indent="-273050" lvl="0" marL="273050" rtl="0" algn="just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870"/>
              <a:buChar char="O"/>
            </a:pPr>
            <a:r>
              <a:rPr lang="es-ES" sz="2200">
                <a:latin typeface="Candara"/>
                <a:ea typeface="Candara"/>
                <a:cs typeface="Candara"/>
                <a:sym typeface="Candara"/>
              </a:rPr>
              <a:t>Podreu consultar: sancions, notes del trimestre, absències, retards i </a:t>
            </a:r>
            <a:r>
              <a:rPr lang="es-ES" sz="2200" u="sng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justificar</a:t>
            </a:r>
            <a:r>
              <a:rPr lang="es-ES" sz="2200">
                <a:latin typeface="Candara"/>
                <a:ea typeface="Candara"/>
                <a:cs typeface="Candara"/>
                <a:sym typeface="Candara"/>
              </a:rPr>
              <a:t> les absències/retards...</a:t>
            </a:r>
            <a:endParaRPr/>
          </a:p>
        </p:txBody>
      </p:sp>
      <p:sp>
        <p:nvSpPr>
          <p:cNvPr id="376" name="Google Shape;376;p23"/>
          <p:cNvSpPr/>
          <p:nvPr/>
        </p:nvSpPr>
        <p:spPr>
          <a:xfrm rot="-2317296">
            <a:off x="4136020" y="4218280"/>
            <a:ext cx="1540137" cy="31073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2D050"/>
          </a:solidFill>
          <a:ln cap="flat" cmpd="sng" w="15875">
            <a:solidFill>
              <a:srgbClr val="955D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4"/>
          <p:cNvSpPr txBox="1"/>
          <p:nvPr>
            <p:ph idx="4294967295" type="title"/>
          </p:nvPr>
        </p:nvSpPr>
        <p:spPr>
          <a:xfrm>
            <a:off x="718457" y="614589"/>
            <a:ext cx="7730218" cy="800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>
                <a:latin typeface="Garamond"/>
                <a:ea typeface="Garamond"/>
                <a:cs typeface="Garamond"/>
                <a:sym typeface="Garamond"/>
              </a:rPr>
              <a:t>ACCÉS AL GESTIB</a:t>
            </a:r>
            <a:endParaRPr/>
          </a:p>
        </p:txBody>
      </p:sp>
      <p:sp>
        <p:nvSpPr>
          <p:cNvPr id="382" name="Google Shape;382;p24"/>
          <p:cNvSpPr txBox="1"/>
          <p:nvPr>
            <p:ph idx="4294967295" type="body"/>
          </p:nvPr>
        </p:nvSpPr>
        <p:spPr>
          <a:xfrm>
            <a:off x="833438" y="1230086"/>
            <a:ext cx="7396162" cy="5013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70"/>
              <a:buChar char="O"/>
            </a:pPr>
            <a:r>
              <a:rPr lang="es-ES" sz="2200">
                <a:latin typeface="Candara"/>
                <a:ea typeface="Candara"/>
                <a:cs typeface="Candara"/>
                <a:sym typeface="Candara"/>
              </a:rPr>
              <a:t>Necessitau nom d’usuari i contrasenya.</a:t>
            </a:r>
            <a:endParaRPr/>
          </a:p>
          <a:p>
            <a:pPr indent="-273050" lvl="0" marL="273050" rtl="0" algn="just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870"/>
              <a:buChar char="O"/>
            </a:pPr>
            <a:r>
              <a:rPr lang="es-ES" sz="2200">
                <a:latin typeface="Candara"/>
                <a:ea typeface="Candara"/>
                <a:cs typeface="Candara"/>
                <a:sym typeface="Candara"/>
              </a:rPr>
              <a:t>En cas de no tenir-ne, rebreu un document de sol·licitud a través dels vostres fills, que heu de retornar.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380"/>
              <a:buNone/>
            </a:pPr>
            <a:r>
              <a:t/>
            </a:r>
            <a:endParaRPr sz="280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83" name="Google Shape;38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3437" y="2482737"/>
            <a:ext cx="7537677" cy="3665864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24"/>
          <p:cNvSpPr/>
          <p:nvPr/>
        </p:nvSpPr>
        <p:spPr>
          <a:xfrm>
            <a:off x="1741712" y="3913153"/>
            <a:ext cx="446315" cy="315169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5875">
            <a:solidFill>
              <a:srgbClr val="955D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85" name="Google Shape;385;p24"/>
          <p:cNvSpPr/>
          <p:nvPr/>
        </p:nvSpPr>
        <p:spPr>
          <a:xfrm>
            <a:off x="6395357" y="4702629"/>
            <a:ext cx="489857" cy="598714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5875">
            <a:solidFill>
              <a:srgbClr val="955D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5"/>
          <p:cNvSpPr txBox="1"/>
          <p:nvPr>
            <p:ph idx="4294967295" type="title"/>
          </p:nvPr>
        </p:nvSpPr>
        <p:spPr>
          <a:xfrm>
            <a:off x="718456" y="566057"/>
            <a:ext cx="7692119" cy="7075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 sz="4000">
                <a:latin typeface="Garamond"/>
                <a:ea typeface="Garamond"/>
                <a:cs typeface="Garamond"/>
                <a:sym typeface="Garamond"/>
              </a:rPr>
              <a:t>ACCÉS AL CENTRE</a:t>
            </a:r>
            <a:endParaRPr b="1" sz="40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91" name="Google Shape;391;p25"/>
          <p:cNvSpPr txBox="1"/>
          <p:nvPr>
            <p:ph idx="4294967295" type="body"/>
          </p:nvPr>
        </p:nvSpPr>
        <p:spPr>
          <a:xfrm>
            <a:off x="986705" y="1282568"/>
            <a:ext cx="7485743" cy="4582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40"/>
              <a:buChar char="O"/>
            </a:pPr>
            <a:r>
              <a:rPr lang="es-ES" sz="2000">
                <a:latin typeface="Candara"/>
                <a:ea typeface="Candara"/>
                <a:cs typeface="Candara"/>
                <a:sym typeface="Candara"/>
              </a:rPr>
              <a:t>A PEU DES DE LA ROTONDA</a:t>
            </a:r>
            <a:endParaRPr sz="2000"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rPr lang="es-ES" sz="2000">
                <a:latin typeface="Candara"/>
                <a:ea typeface="Candara"/>
                <a:cs typeface="Candara"/>
                <a:sym typeface="Candara"/>
              </a:rPr>
              <a:t>	A excepció dels dies que plou: en aquest cas, recomanam que, un cop dins l’aparcament, no espereu que els alumnes botin just davant la porta.</a:t>
            </a:r>
            <a:endParaRPr sz="2000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</a:pPr>
            <a:r>
              <a:rPr lang="es-ES" sz="2000">
                <a:latin typeface="Candara"/>
                <a:ea typeface="Candara"/>
                <a:cs typeface="Candara"/>
                <a:sym typeface="Candara"/>
              </a:rPr>
              <a:t>EN BICICLETA</a:t>
            </a:r>
            <a:endParaRPr sz="2000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</a:pPr>
            <a:r>
              <a:rPr lang="es-ES" sz="2000">
                <a:latin typeface="Candara"/>
                <a:ea typeface="Candara"/>
                <a:cs typeface="Candara"/>
                <a:sym typeface="Candara"/>
              </a:rPr>
              <a:t>APARCAMENT RESTRINGIT</a:t>
            </a:r>
            <a:endParaRPr sz="2000"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s-ES" sz="2000">
                <a:latin typeface="Candara"/>
                <a:ea typeface="Candara"/>
                <a:cs typeface="Candara"/>
                <a:sym typeface="Candara"/>
              </a:rPr>
              <a:t>	L’aparcament és d’ús exclusiu per al personal del centre. Per favor, no l’utilitzeu i respectau els aparcaments per a discapacitats.</a:t>
            </a:r>
            <a:endParaRPr sz="2000"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s-ES" sz="2000">
                <a:latin typeface="Candara"/>
                <a:ea typeface="Candara"/>
                <a:cs typeface="Candara"/>
                <a:sym typeface="Candara"/>
              </a:rPr>
              <a:t>	Us recordam que el vial que va cap al pavelló queda a la vostra disposició per poder aparcar.</a:t>
            </a:r>
            <a:endParaRPr sz="2000"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s-ES" sz="2000"/>
              <a:t>	</a:t>
            </a:r>
            <a:r>
              <a:rPr lang="es-ES" sz="2000">
                <a:latin typeface="Candara"/>
                <a:ea typeface="Candara"/>
                <a:cs typeface="Candara"/>
                <a:sym typeface="Candara"/>
              </a:rPr>
              <a:t>S’aconsella que a l’hora de sortida els pares esperin els alumnes també a la rotonda per evitar els embussos que es produeixen per la gran massificació d’alumnat i professorat i per facilitar la sortida de tot el personal del centre.</a:t>
            </a:r>
            <a:endParaRPr sz="2000"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 sz="2000"/>
          </a:p>
          <a:p>
            <a:pPr indent="-273050" lvl="0" marL="2730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Font typeface="Libre Franklin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6"/>
          <p:cNvSpPr txBox="1"/>
          <p:nvPr>
            <p:ph type="ctrTitle"/>
          </p:nvPr>
        </p:nvSpPr>
        <p:spPr>
          <a:xfrm>
            <a:off x="1034125" y="3482593"/>
            <a:ext cx="6999515" cy="18272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 sz="11600">
                <a:latin typeface="Garamond"/>
                <a:ea typeface="Garamond"/>
                <a:cs typeface="Garamond"/>
                <a:sym typeface="Garamond"/>
              </a:rPr>
              <a:t>GRÀCIES</a:t>
            </a:r>
            <a:endParaRPr b="1" sz="11600"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"/>
          <p:cNvSpPr txBox="1"/>
          <p:nvPr>
            <p:ph idx="4294967295" type="title"/>
          </p:nvPr>
        </p:nvSpPr>
        <p:spPr>
          <a:xfrm>
            <a:off x="707570" y="609600"/>
            <a:ext cx="7685316" cy="8080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>
                <a:latin typeface="Garamond"/>
                <a:ea typeface="Garamond"/>
                <a:cs typeface="Garamond"/>
                <a:sym typeface="Garamond"/>
              </a:rPr>
              <a:t>Equip directiu i orientació</a:t>
            </a:r>
            <a:endParaRPr b="1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4" name="Google Shape;244;p2"/>
          <p:cNvSpPr txBox="1"/>
          <p:nvPr>
            <p:ph idx="4294967295" type="body"/>
          </p:nvPr>
        </p:nvSpPr>
        <p:spPr>
          <a:xfrm>
            <a:off x="903514" y="1504723"/>
            <a:ext cx="7489372" cy="43626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latin typeface="Candara"/>
                <a:ea typeface="Candara"/>
                <a:cs typeface="Candara"/>
                <a:sym typeface="Candara"/>
              </a:rPr>
              <a:t>Director............................................ Roberto Ayuso</a:t>
            </a:r>
            <a:endParaRPr/>
          </a:p>
          <a:p>
            <a:pPr indent="-273050" lvl="0" marL="2730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latin typeface="Candara"/>
                <a:ea typeface="Candara"/>
                <a:cs typeface="Candara"/>
                <a:sym typeface="Candara"/>
              </a:rPr>
              <a:t>Cap d´Estudis .........................Maurici Rodríguez</a:t>
            </a:r>
            <a:endParaRPr/>
          </a:p>
          <a:p>
            <a:pPr indent="-273050" lvl="0" marL="2730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latin typeface="Candara"/>
                <a:ea typeface="Candara"/>
                <a:cs typeface="Candara"/>
                <a:sym typeface="Candara"/>
              </a:rPr>
              <a:t>Caps d´Estudis Adjunts…………....Isabel Reynés</a:t>
            </a:r>
            <a:endParaRPr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Font typeface="Candara"/>
              <a:buNone/>
            </a:pPr>
            <a:r>
              <a:rPr lang="es-ES">
                <a:latin typeface="Candara"/>
                <a:ea typeface="Candara"/>
                <a:cs typeface="Candara"/>
                <a:sym typeface="Candara"/>
              </a:rPr>
              <a:t>                                                           Jordi Poquet</a:t>
            </a:r>
            <a:endParaRPr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latin typeface="Candara"/>
                <a:ea typeface="Candara"/>
                <a:cs typeface="Candara"/>
                <a:sym typeface="Candara"/>
              </a:rPr>
              <a:t>Secretària..........................................Catalina Gil</a:t>
            </a:r>
            <a:endParaRPr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latin typeface="Candara"/>
                <a:ea typeface="Candara"/>
                <a:cs typeface="Candara"/>
                <a:sym typeface="Candara"/>
              </a:rPr>
              <a:t>Orientadora….........…..……. Margalida Canyelles</a:t>
            </a:r>
            <a:endParaRPr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Font typeface="Candara"/>
              <a:buChar char="O"/>
            </a:pPr>
            <a:r>
              <a:rPr lang="es-ES">
                <a:latin typeface="Candara"/>
                <a:ea typeface="Candara"/>
                <a:cs typeface="Candara"/>
                <a:sym typeface="Candara"/>
              </a:rPr>
              <a:t>Tècnic Interv. sociocomunitària (TISOC)…. Marian</a:t>
            </a:r>
            <a:endParaRPr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rPr b="1" lang="es-ES" u="sng">
                <a:latin typeface="Candara"/>
                <a:ea typeface="Candara"/>
                <a:cs typeface="Candara"/>
                <a:sym typeface="Candara"/>
              </a:rPr>
              <a:t>DADES DEL CENTRE</a:t>
            </a:r>
            <a:r>
              <a:rPr lang="es-ES">
                <a:latin typeface="Candara"/>
                <a:ea typeface="Candara"/>
                <a:cs typeface="Candara"/>
                <a:sym typeface="Candara"/>
              </a:rPr>
              <a:t>:	</a:t>
            </a:r>
            <a:endParaRPr/>
          </a:p>
          <a:p>
            <a:pPr indent="-273050" lvl="0" marL="2730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b="1" lang="es-ES">
                <a:latin typeface="Candara"/>
                <a:ea typeface="Candara"/>
                <a:cs typeface="Candara"/>
                <a:sym typeface="Candara"/>
              </a:rPr>
              <a:t>Pàgina web:   </a:t>
            </a:r>
            <a:r>
              <a:rPr lang="es-ES" u="sng">
                <a:solidFill>
                  <a:schemeClr val="hlink"/>
                </a:solidFill>
                <a:hlinkClick r:id="rId3"/>
              </a:rPr>
              <a:t>http://redols.caib.es/c07008107/</a:t>
            </a:r>
            <a:endParaRPr/>
          </a:p>
          <a:p>
            <a:pPr indent="-273050" lvl="0" marL="2730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b="1" lang="es-ES">
                <a:latin typeface="Candara"/>
                <a:ea typeface="Candara"/>
                <a:cs typeface="Candara"/>
                <a:sym typeface="Candara"/>
              </a:rPr>
              <a:t>Correu:             </a:t>
            </a:r>
            <a:r>
              <a:rPr lang="es-ES">
                <a:latin typeface="Candara"/>
                <a:ea typeface="Candara"/>
                <a:cs typeface="Candara"/>
                <a:sym typeface="Candara"/>
              </a:rPr>
              <a:t>iescanpeublanc@educaib.eu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"/>
          <p:cNvSpPr txBox="1"/>
          <p:nvPr>
            <p:ph idx="4294967295" type="title"/>
          </p:nvPr>
        </p:nvSpPr>
        <p:spPr>
          <a:xfrm>
            <a:off x="718457" y="609600"/>
            <a:ext cx="7707086" cy="6966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>
                <a:latin typeface="Garamond"/>
                <a:ea typeface="Garamond"/>
                <a:cs typeface="Garamond"/>
                <a:sym typeface="Garamond"/>
              </a:rPr>
              <a:t>INFORMACIÓ GENERAL</a:t>
            </a:r>
            <a:endParaRPr/>
          </a:p>
        </p:txBody>
      </p:sp>
      <p:sp>
        <p:nvSpPr>
          <p:cNvPr id="250" name="Google Shape;250;p3"/>
          <p:cNvSpPr txBox="1"/>
          <p:nvPr>
            <p:ph idx="4294967295" type="body"/>
          </p:nvPr>
        </p:nvSpPr>
        <p:spPr>
          <a:xfrm>
            <a:off x="786665" y="1491669"/>
            <a:ext cx="7281862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20"/>
              <a:buChar char="O"/>
            </a:pPr>
            <a:r>
              <a:rPr lang="es-ES" sz="3200">
                <a:latin typeface="Candara"/>
                <a:ea typeface="Candara"/>
                <a:cs typeface="Candara"/>
                <a:sym typeface="Candara"/>
              </a:rPr>
              <a:t>HORARI ESCOLAR</a:t>
            </a:r>
            <a:endParaRPr/>
          </a:p>
          <a:p>
            <a:pPr indent="-273050" lvl="1" marL="639762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 sz="2400">
                <a:latin typeface="Candara"/>
                <a:ea typeface="Candara"/>
                <a:cs typeface="Candara"/>
                <a:sym typeface="Candara"/>
              </a:rPr>
              <a:t>Dilluns a divendres: 8:00h – 14:05h</a:t>
            </a:r>
            <a:endParaRPr sz="2400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720"/>
              <a:buChar char="O"/>
            </a:pPr>
            <a:r>
              <a:rPr lang="es-ES" sz="3200">
                <a:latin typeface="Candara"/>
                <a:ea typeface="Candara"/>
                <a:cs typeface="Candara"/>
                <a:sym typeface="Candara"/>
              </a:rPr>
              <a:t>HORARI OFICINES </a:t>
            </a:r>
            <a:r>
              <a:rPr lang="es-ES">
                <a:latin typeface="Candara"/>
                <a:ea typeface="Candara"/>
                <a:cs typeface="Candara"/>
                <a:sym typeface="Candara"/>
              </a:rPr>
              <a:t>(SECRETARIA)</a:t>
            </a:r>
            <a:endParaRPr/>
          </a:p>
          <a:p>
            <a:pPr indent="-273050" lvl="1" marL="639762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 sz="2400">
                <a:latin typeface="Candara"/>
                <a:ea typeface="Candara"/>
                <a:cs typeface="Candara"/>
                <a:sym typeface="Candara"/>
              </a:rPr>
              <a:t>Dilluns a divendres: 9:00h – 14:00h</a:t>
            </a:r>
            <a:endParaRPr sz="2400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720"/>
              <a:buChar char="O"/>
            </a:pPr>
            <a:r>
              <a:rPr lang="es-ES" sz="3200">
                <a:latin typeface="Candara"/>
                <a:ea typeface="Candara"/>
                <a:cs typeface="Candara"/>
                <a:sym typeface="Candara"/>
              </a:rPr>
              <a:t>PATIS</a:t>
            </a:r>
            <a:endParaRPr/>
          </a:p>
          <a:p>
            <a:pPr indent="-273050" lvl="1" marL="639763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 sz="2400">
                <a:latin typeface="Candara"/>
                <a:ea typeface="Candara"/>
                <a:cs typeface="Candara"/>
                <a:sym typeface="Candara"/>
              </a:rPr>
              <a:t>1r pati: 10:45h – 11:05h</a:t>
            </a:r>
            <a:endParaRPr/>
          </a:p>
          <a:p>
            <a:pPr indent="-273050" lvl="1" marL="639762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 sz="2400">
                <a:latin typeface="Candara"/>
                <a:ea typeface="Candara"/>
                <a:cs typeface="Candara"/>
                <a:sym typeface="Candara"/>
              </a:rPr>
              <a:t>2n pati: 12:55h -  13:10h</a:t>
            </a:r>
            <a:endParaRPr sz="2400">
              <a:latin typeface="Candara"/>
              <a:ea typeface="Candara"/>
              <a:cs typeface="Candara"/>
              <a:sym typeface="Candara"/>
            </a:endParaRPr>
          </a:p>
          <a:p>
            <a:pPr indent="0" lvl="0" marL="639762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rPr lang="es-ES" sz="2400">
                <a:latin typeface="Candara"/>
                <a:ea typeface="Candara"/>
                <a:cs typeface="Candara"/>
                <a:sym typeface="Candara"/>
              </a:rPr>
              <a:t>Per donar continuïtat a la tasca iniciada des dels CEIPS es promourà menjar fruita els dilluns i dijous. Ta</a:t>
            </a:r>
            <a:r>
              <a:rPr lang="es-ES">
                <a:latin typeface="Candara"/>
                <a:ea typeface="Candara"/>
                <a:cs typeface="Candara"/>
                <a:sym typeface="Candara"/>
              </a:rPr>
              <a:t>mbé es promourà l´us de carmanyoles.</a:t>
            </a:r>
            <a:endParaRPr sz="2400"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/>
          <p:nvPr/>
        </p:nvSpPr>
        <p:spPr>
          <a:xfrm>
            <a:off x="1325880" y="914400"/>
            <a:ext cx="620268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E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CONVIVÈNCIA DURANT EL TEMPS DE PATI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4"/>
          <p:cNvSpPr txBox="1"/>
          <p:nvPr/>
        </p:nvSpPr>
        <p:spPr>
          <a:xfrm>
            <a:off x="1722120" y="1584960"/>
            <a:ext cx="6065520" cy="40934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ES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Durant el temps de pati: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-"/>
            </a:pPr>
            <a:r>
              <a:rPr b="0" i="0" lang="es-ES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hi ha quatre professors que tenen assignada guàrdia al pati.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-"/>
            </a:pPr>
            <a:r>
              <a:rPr b="0" i="0" lang="es-ES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 més, disposam de professors majors de 55 anys que tenen assignada guàrdia a la zona externa de la biblioteca i a l’interior de la biblioteca.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ES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És essencial que l’alumnat compleixi unes normes: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-"/>
            </a:pPr>
            <a:r>
              <a:rPr b="0" i="0" lang="es-ES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No deixar deixalles al terra.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-"/>
            </a:pPr>
            <a:r>
              <a:rPr b="0" i="0" lang="es-ES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Evitar jugar a jocs que suposin grans aglomeracions d’alumnes.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-"/>
            </a:pPr>
            <a:r>
              <a:rPr b="0" i="0" lang="es-ES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Evitar jocs en què hi hagi empentes, que encara que sigui jugant poden acabar en forta discussió.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"/>
          <p:cNvSpPr txBox="1"/>
          <p:nvPr/>
        </p:nvSpPr>
        <p:spPr>
          <a:xfrm>
            <a:off x="1584960" y="868680"/>
            <a:ext cx="585216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ES" sz="4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BIBLIOTECA DEL CENTRE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5"/>
          <p:cNvSpPr txBox="1"/>
          <p:nvPr/>
        </p:nvSpPr>
        <p:spPr>
          <a:xfrm>
            <a:off x="1173480" y="2636520"/>
            <a:ext cx="673608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Els temps dels esplais ll’alumnat pot anar-hi per estudiar.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Té servei de préstec de llibre els dimarts i dijous durant el temps d’esplai.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6"/>
          <p:cNvSpPr txBox="1"/>
          <p:nvPr>
            <p:ph idx="4294967295" type="title"/>
          </p:nvPr>
        </p:nvSpPr>
        <p:spPr>
          <a:xfrm>
            <a:off x="718456" y="539750"/>
            <a:ext cx="7707087" cy="6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>
                <a:latin typeface="Garamond"/>
                <a:ea typeface="Garamond"/>
                <a:cs typeface="Garamond"/>
                <a:sym typeface="Garamond"/>
              </a:rPr>
              <a:t>TUTORIES</a:t>
            </a:r>
            <a:endParaRPr b="1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68" name="Google Shape;268;p6"/>
          <p:cNvSpPr txBox="1"/>
          <p:nvPr/>
        </p:nvSpPr>
        <p:spPr>
          <a:xfrm>
            <a:off x="1554480" y="1539240"/>
            <a:ext cx="6187440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s-ES" sz="4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Cada tutor/a disposa d’una hora setmanal per atendre pares/mares.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s-ES" sz="4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El dia d’atenció a pares és el _______ a les ______.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s-ES" sz="4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Telèfon cites: 971540812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7"/>
          <p:cNvSpPr txBox="1"/>
          <p:nvPr>
            <p:ph type="title"/>
          </p:nvPr>
        </p:nvSpPr>
        <p:spPr>
          <a:xfrm>
            <a:off x="707571" y="621621"/>
            <a:ext cx="7685315" cy="728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/>
              <a:t>DUBTES i CONSULTES</a:t>
            </a:r>
            <a:endParaRPr/>
          </a:p>
        </p:txBody>
      </p:sp>
      <p:sp>
        <p:nvSpPr>
          <p:cNvPr id="274" name="Google Shape;274;p7"/>
          <p:cNvSpPr txBox="1"/>
          <p:nvPr>
            <p:ph idx="1" type="body"/>
          </p:nvPr>
        </p:nvSpPr>
        <p:spPr>
          <a:xfrm>
            <a:off x="1088571" y="1447801"/>
            <a:ext cx="6847115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latin typeface="Candara"/>
                <a:ea typeface="Candara"/>
                <a:cs typeface="Candara"/>
                <a:sym typeface="Candara"/>
              </a:rPr>
              <a:t>En cas de necessitar resoldre dubtes o solucionar alguna incidència, us podeu adreçar al tutor/a.</a:t>
            </a:r>
            <a:endParaRPr/>
          </a:p>
          <a:p>
            <a:pPr indent="-273050" lvl="0" marL="273050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latin typeface="Candara"/>
                <a:ea typeface="Candara"/>
                <a:cs typeface="Candara"/>
                <a:sym typeface="Candara"/>
              </a:rPr>
              <a:t>La família es pot adreçar a qualsevol del professor/a de l’equip docent que també disposa d’una hora setmanal d’atenció a famílies.</a:t>
            </a:r>
            <a:endParaRPr/>
          </a:p>
          <a:p>
            <a:pPr indent="-273050" lvl="0" marL="273050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latin typeface="Candara"/>
                <a:ea typeface="Candara"/>
                <a:cs typeface="Candara"/>
                <a:sym typeface="Candara"/>
              </a:rPr>
              <a:t>Amb tot, si després d’aquestes passes, ho creis convenient, podeu contactar directament amb direcció.</a:t>
            </a:r>
            <a:endParaRPr/>
          </a:p>
          <a:p>
            <a:pPr indent="-273050" lvl="0" marL="273050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latin typeface="Candara"/>
                <a:ea typeface="Candara"/>
                <a:cs typeface="Candara"/>
                <a:sym typeface="Candara"/>
              </a:rPr>
              <a:t>Esgotades totes aquestes vies, la família pot recórrer al Departament d’Inspecció Educativa</a:t>
            </a:r>
            <a:r>
              <a:rPr lang="es-ES"/>
              <a:t>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8"/>
          <p:cNvSpPr txBox="1"/>
          <p:nvPr>
            <p:ph type="title"/>
          </p:nvPr>
        </p:nvSpPr>
        <p:spPr>
          <a:xfrm>
            <a:off x="740229" y="610735"/>
            <a:ext cx="7652657" cy="9132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>
                <a:latin typeface="Garamond"/>
                <a:ea typeface="Garamond"/>
                <a:cs typeface="Garamond"/>
                <a:sym typeface="Garamond"/>
              </a:rPr>
              <a:t>SERVEIS ESPECÍFICS</a:t>
            </a:r>
            <a:endParaRPr/>
          </a:p>
        </p:txBody>
      </p:sp>
      <p:sp>
        <p:nvSpPr>
          <p:cNvPr id="280" name="Google Shape;280;p8"/>
          <p:cNvSpPr txBox="1"/>
          <p:nvPr>
            <p:ph idx="1" type="body"/>
          </p:nvPr>
        </p:nvSpPr>
        <p:spPr>
          <a:xfrm>
            <a:off x="1485446" y="1375685"/>
            <a:ext cx="6254297" cy="48400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t/>
            </a:r>
            <a:endParaRPr sz="4000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400"/>
              <a:buChar char="O"/>
            </a:pPr>
            <a:r>
              <a:rPr b="1" lang="es-ES" sz="4000">
                <a:latin typeface="Candara"/>
                <a:ea typeface="Candara"/>
                <a:cs typeface="Candara"/>
                <a:sym typeface="Candara"/>
              </a:rPr>
              <a:t>Consulta Jove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400"/>
              <a:buNone/>
            </a:pPr>
            <a:r>
              <a:rPr b="1" lang="es-ES" sz="4000">
                <a:latin typeface="Candara"/>
                <a:ea typeface="Candara"/>
                <a:cs typeface="Candara"/>
                <a:sym typeface="Candara"/>
              </a:rPr>
              <a:t>(els dimarts, 13’00 hores)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400"/>
              <a:buNone/>
            </a:pPr>
            <a:r>
              <a:rPr lang="es-ES" sz="4000">
                <a:latin typeface="Candara"/>
                <a:ea typeface="Candara"/>
                <a:cs typeface="Candara"/>
                <a:sym typeface="Candara"/>
              </a:rPr>
              <a:t>Responsable: infermera PAC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Marcador">
  <a:themeElements>
    <a:clrScheme name="Marcador">
      <a:dk1>
        <a:srgbClr val="000000"/>
      </a:dk1>
      <a:lt1>
        <a:srgbClr val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arcador">
  <a:themeElements>
    <a:clrScheme name="Marcador">
      <a:dk1>
        <a:srgbClr val="000000"/>
      </a:dk1>
      <a:lt1>
        <a:srgbClr val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2014-10-16T18:37:33Z</dcterms:created>
  <dc:creator>MERIJEIN</dc:creator>
</cp:coreProperties>
</file>